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313" r:id="rId5"/>
    <p:sldId id="325" r:id="rId6"/>
    <p:sldId id="342" r:id="rId7"/>
    <p:sldId id="339" r:id="rId8"/>
    <p:sldId id="340" r:id="rId9"/>
    <p:sldId id="341" r:id="rId10"/>
    <p:sldId id="343" r:id="rId11"/>
    <p:sldId id="277" r:id="rId12"/>
    <p:sldId id="349" r:id="rId13"/>
    <p:sldId id="350" r:id="rId14"/>
    <p:sldId id="344" r:id="rId15"/>
    <p:sldId id="345" r:id="rId16"/>
    <p:sldId id="346" r:id="rId17"/>
    <p:sldId id="347" r:id="rId18"/>
    <p:sldId id="348" r:id="rId19"/>
    <p:sldId id="257" r:id="rId2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05" autoAdjust="0"/>
    <p:restoredTop sz="96327"/>
  </p:normalViewPr>
  <p:slideViewPr>
    <p:cSldViewPr snapToGrid="0" snapToObjects="1" showGuides="1">
      <p:cViewPr varScale="1">
        <p:scale>
          <a:sx n="119" d="100"/>
          <a:sy n="119" d="100"/>
        </p:scale>
        <p:origin x="414"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12CDA12-540C-DC46-88B3-9EC22CF63A24}" type="datetimeFigureOut">
              <a:rPr lang="en-US" smtClean="0"/>
              <a:t>4/21/2022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563FAFA-180A-FB4D-BC8A-B40F324A090D}" type="slidenum">
              <a:rPr lang="en-US" smtClean="0"/>
              <a:t>‹#›</a:t>
            </a:fld>
            <a:endParaRPr lang="en-US"/>
          </a:p>
        </p:txBody>
      </p:sp>
    </p:spTree>
    <p:extLst>
      <p:ext uri="{BB962C8B-B14F-4D97-AF65-F5344CB8AC3E}">
        <p14:creationId xmlns:p14="http://schemas.microsoft.com/office/powerpoint/2010/main" val="3644956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Pag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8DB194E-6E40-ED4C-8703-CD567301FC25}"/>
              </a:ext>
            </a:extLst>
          </p:cNvPr>
          <p:cNvSpPr/>
          <p:nvPr userDrawn="1"/>
        </p:nvSpPr>
        <p:spPr>
          <a:xfrm>
            <a:off x="5295899" y="3429000"/>
            <a:ext cx="6976249" cy="3429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D09B6645-4B3E-FE42-8DD0-F9F04FE08651}"/>
              </a:ext>
            </a:extLst>
          </p:cNvPr>
          <p:cNvPicPr>
            <a:picLocks noChangeAspect="1"/>
          </p:cNvPicPr>
          <p:nvPr userDrawn="1"/>
        </p:nvPicPr>
        <p:blipFill>
          <a:blip r:embed="rId2"/>
          <a:srcRect/>
          <a:stretch/>
        </p:blipFill>
        <p:spPr>
          <a:xfrm>
            <a:off x="92849" y="0"/>
            <a:ext cx="12179300" cy="6858000"/>
          </a:xfrm>
          <a:prstGeom prst="rect">
            <a:avLst/>
          </a:prstGeom>
        </p:spPr>
      </p:pic>
      <p:sp>
        <p:nvSpPr>
          <p:cNvPr id="2" name="Title 1">
            <a:extLst>
              <a:ext uri="{FF2B5EF4-FFF2-40B4-BE49-F238E27FC236}">
                <a16:creationId xmlns:a16="http://schemas.microsoft.com/office/drawing/2014/main" id="{419919B8-059D-2649-816E-D1504B698DF1}"/>
              </a:ext>
            </a:extLst>
          </p:cNvPr>
          <p:cNvSpPr>
            <a:spLocks noGrp="1"/>
          </p:cNvSpPr>
          <p:nvPr>
            <p:ph type="ctrTitle"/>
          </p:nvPr>
        </p:nvSpPr>
        <p:spPr>
          <a:xfrm>
            <a:off x="381000" y="1050018"/>
            <a:ext cx="4533900" cy="2366963"/>
          </a:xfrm>
        </p:spPr>
        <p:txBody>
          <a:bodyPr anchor="t" anchorCtr="0"/>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18A81172-7E40-7A41-94BE-CFE256A38C98}"/>
              </a:ext>
            </a:extLst>
          </p:cNvPr>
          <p:cNvSpPr>
            <a:spLocks noGrp="1"/>
          </p:cNvSpPr>
          <p:nvPr>
            <p:ph type="subTitle" idx="1"/>
          </p:nvPr>
        </p:nvSpPr>
        <p:spPr>
          <a:xfrm>
            <a:off x="381000" y="3429000"/>
            <a:ext cx="4530082" cy="1655762"/>
          </a:xfrm>
        </p:spPr>
        <p:txBody>
          <a:bodyPr anchor="t" anchorCtr="0"/>
          <a:lstStyle>
            <a:lvl1pPr marL="0" indent="0" algn="l">
              <a:buNone/>
              <a:defRPr sz="20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742EAD72-346A-2E42-8A6A-02C54EF895F0}"/>
              </a:ext>
            </a:extLst>
          </p:cNvPr>
          <p:cNvSpPr>
            <a:spLocks noGrp="1"/>
          </p:cNvSpPr>
          <p:nvPr>
            <p:ph type="dt" sz="half" idx="10"/>
          </p:nvPr>
        </p:nvSpPr>
        <p:spPr/>
        <p:txBody>
          <a:bodyPr/>
          <a:lstStyle/>
          <a:p>
            <a:fld id="{D9C971D7-6C6A-544E-B14D-29878CFEF92A}" type="datetime1">
              <a:rPr lang="en-US" smtClean="0"/>
              <a:t>4/21/2022</a:t>
            </a:fld>
            <a:endParaRPr lang="en-US"/>
          </a:p>
        </p:txBody>
      </p:sp>
      <p:sp>
        <p:nvSpPr>
          <p:cNvPr id="5" name="Footer Placeholder 4">
            <a:extLst>
              <a:ext uri="{FF2B5EF4-FFF2-40B4-BE49-F238E27FC236}">
                <a16:creationId xmlns:a16="http://schemas.microsoft.com/office/drawing/2014/main" id="{27B13F1C-F18C-CF47-8C8F-E1C858C55C98}"/>
              </a:ext>
            </a:extLst>
          </p:cNvPr>
          <p:cNvSpPr>
            <a:spLocks noGrp="1"/>
          </p:cNvSpPr>
          <p:nvPr>
            <p:ph type="ftr" sz="quarter" idx="11"/>
          </p:nvPr>
        </p:nvSpPr>
        <p:spPr>
          <a:xfrm>
            <a:off x="381000" y="6176963"/>
            <a:ext cx="6106080" cy="300037"/>
          </a:xfrm>
        </p:spPr>
        <p:txBody>
          <a:bodyPr/>
          <a:lstStyle/>
          <a:p>
            <a:endParaRPr lang="en-US" dirty="0"/>
          </a:p>
        </p:txBody>
      </p:sp>
      <p:sp>
        <p:nvSpPr>
          <p:cNvPr id="6" name="Slide Number Placeholder 5">
            <a:extLst>
              <a:ext uri="{FF2B5EF4-FFF2-40B4-BE49-F238E27FC236}">
                <a16:creationId xmlns:a16="http://schemas.microsoft.com/office/drawing/2014/main" id="{1060FCFD-7A42-274D-9351-E5AE533C747D}"/>
              </a:ext>
            </a:extLst>
          </p:cNvPr>
          <p:cNvSpPr>
            <a:spLocks noGrp="1"/>
          </p:cNvSpPr>
          <p:nvPr>
            <p:ph type="sldNum" sz="quarter" idx="12"/>
          </p:nvPr>
        </p:nvSpPr>
        <p:spPr/>
        <p:txBody>
          <a:bodyPr/>
          <a:lstStyle/>
          <a:p>
            <a:fld id="{70155758-CB6E-3945-B37A-624314EB0DC4}" type="slidenum">
              <a:rPr lang="en-US" smtClean="0"/>
              <a:t>‹#›</a:t>
            </a:fld>
            <a:endParaRPr lang="en-US"/>
          </a:p>
        </p:txBody>
      </p:sp>
      <p:pic>
        <p:nvPicPr>
          <p:cNvPr id="9" name="Picture 8" descr="A picture containing drawing&#10;&#10;Description automatically generated">
            <a:extLst>
              <a:ext uri="{FF2B5EF4-FFF2-40B4-BE49-F238E27FC236}">
                <a16:creationId xmlns:a16="http://schemas.microsoft.com/office/drawing/2014/main" id="{D56A3091-FC23-4642-AEC4-2FCD9020BC91}"/>
              </a:ext>
            </a:extLst>
          </p:cNvPr>
          <p:cNvPicPr>
            <a:picLocks noChangeAspect="1"/>
          </p:cNvPicPr>
          <p:nvPr userDrawn="1"/>
        </p:nvPicPr>
        <p:blipFill>
          <a:blip r:embed="rId3"/>
          <a:stretch>
            <a:fillRect/>
          </a:stretch>
        </p:blipFill>
        <p:spPr>
          <a:xfrm>
            <a:off x="7296237" y="456909"/>
            <a:ext cx="3938542" cy="1476771"/>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9F4F96C4-A2EC-CD47-B594-FAF017D41AC4}"/>
              </a:ext>
            </a:extLst>
          </p:cNvPr>
          <p:cNvPicPr>
            <a:picLocks noChangeAspect="1"/>
          </p:cNvPicPr>
          <p:nvPr userDrawn="1"/>
        </p:nvPicPr>
        <p:blipFill>
          <a:blip r:embed="rId4"/>
          <a:stretch>
            <a:fillRect/>
          </a:stretch>
        </p:blipFill>
        <p:spPr>
          <a:xfrm>
            <a:off x="4911082" y="629587"/>
            <a:ext cx="420432" cy="420432"/>
          </a:xfrm>
          <a:prstGeom prst="rect">
            <a:avLst/>
          </a:prstGeom>
        </p:spPr>
      </p:pic>
    </p:spTree>
    <p:extLst>
      <p:ext uri="{BB962C8B-B14F-4D97-AF65-F5344CB8AC3E}">
        <p14:creationId xmlns:p14="http://schemas.microsoft.com/office/powerpoint/2010/main" val="767922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24B37-78B5-894A-8B1E-B7AB89DE0C37}"/>
              </a:ext>
            </a:extLst>
          </p:cNvPr>
          <p:cNvSpPr>
            <a:spLocks noGrp="1"/>
          </p:cNvSpPr>
          <p:nvPr>
            <p:ph type="title"/>
          </p:nvPr>
        </p:nvSpPr>
        <p:spPr/>
        <p:txBody>
          <a:bodyPr anchor="b" anchorCtr="0"/>
          <a:lstStyle/>
          <a:p>
            <a:r>
              <a:rPr lang="en-US" dirty="0"/>
              <a:t>Click to edit Master title style</a:t>
            </a:r>
          </a:p>
        </p:txBody>
      </p:sp>
      <p:sp>
        <p:nvSpPr>
          <p:cNvPr id="3" name="Content Placeholder 2">
            <a:extLst>
              <a:ext uri="{FF2B5EF4-FFF2-40B4-BE49-F238E27FC236}">
                <a16:creationId xmlns:a16="http://schemas.microsoft.com/office/drawing/2014/main" id="{9BB2E9D2-7B95-0E4D-9316-8F00BF9904E6}"/>
              </a:ext>
            </a:extLst>
          </p:cNvPr>
          <p:cNvSpPr>
            <a:spLocks noGrp="1"/>
          </p:cNvSpPr>
          <p:nvPr>
            <p:ph sz="half" idx="1"/>
          </p:nvPr>
        </p:nvSpPr>
        <p:spPr>
          <a:xfrm>
            <a:off x="381000" y="1295401"/>
            <a:ext cx="35433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8AE46E2-1B79-AD43-8461-1F5DBFBE9FFF}"/>
              </a:ext>
            </a:extLst>
          </p:cNvPr>
          <p:cNvSpPr>
            <a:spLocks noGrp="1"/>
          </p:cNvSpPr>
          <p:nvPr>
            <p:ph sz="half" idx="2"/>
          </p:nvPr>
        </p:nvSpPr>
        <p:spPr>
          <a:xfrm>
            <a:off x="4343400" y="1295401"/>
            <a:ext cx="35433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781CAC6-F330-3449-A234-169C27C6C9CA}"/>
              </a:ext>
            </a:extLst>
          </p:cNvPr>
          <p:cNvSpPr>
            <a:spLocks noGrp="1"/>
          </p:cNvSpPr>
          <p:nvPr>
            <p:ph type="dt" sz="half" idx="10"/>
          </p:nvPr>
        </p:nvSpPr>
        <p:spPr/>
        <p:txBody>
          <a:bodyPr/>
          <a:lstStyle/>
          <a:p>
            <a:fld id="{C4516218-0A27-6146-B564-A48ACBC0C55A}" type="datetime1">
              <a:rPr lang="en-US" smtClean="0"/>
              <a:t>4/21/2022</a:t>
            </a:fld>
            <a:endParaRPr lang="en-US"/>
          </a:p>
        </p:txBody>
      </p:sp>
      <p:sp>
        <p:nvSpPr>
          <p:cNvPr id="6" name="Footer Placeholder 5">
            <a:extLst>
              <a:ext uri="{FF2B5EF4-FFF2-40B4-BE49-F238E27FC236}">
                <a16:creationId xmlns:a16="http://schemas.microsoft.com/office/drawing/2014/main" id="{99C2B729-5A6C-1C4D-8BA3-7E9235CD33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0895B8-B141-0446-92A3-10526AB7FE93}"/>
              </a:ext>
            </a:extLst>
          </p:cNvPr>
          <p:cNvSpPr>
            <a:spLocks noGrp="1"/>
          </p:cNvSpPr>
          <p:nvPr>
            <p:ph type="sldNum" sz="quarter" idx="12"/>
          </p:nvPr>
        </p:nvSpPr>
        <p:spPr/>
        <p:txBody>
          <a:bodyPr/>
          <a:lstStyle/>
          <a:p>
            <a:fld id="{70155758-CB6E-3945-B37A-624314EB0DC4}" type="slidenum">
              <a:rPr lang="en-US" smtClean="0"/>
              <a:t>‹#›</a:t>
            </a:fld>
            <a:endParaRPr lang="en-US"/>
          </a:p>
        </p:txBody>
      </p:sp>
      <p:sp>
        <p:nvSpPr>
          <p:cNvPr id="11" name="Content Placeholder 10">
            <a:extLst>
              <a:ext uri="{FF2B5EF4-FFF2-40B4-BE49-F238E27FC236}">
                <a16:creationId xmlns:a16="http://schemas.microsoft.com/office/drawing/2014/main" id="{571E4E47-33C3-EE41-9CD4-733A6F7F6132}"/>
              </a:ext>
            </a:extLst>
          </p:cNvPr>
          <p:cNvSpPr>
            <a:spLocks noGrp="1"/>
          </p:cNvSpPr>
          <p:nvPr>
            <p:ph sz="quarter" idx="13"/>
          </p:nvPr>
        </p:nvSpPr>
        <p:spPr>
          <a:xfrm>
            <a:off x="8267700" y="1295400"/>
            <a:ext cx="3543300" cy="45675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41736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Memb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24B37-78B5-894A-8B1E-B7AB89DE0C37}"/>
              </a:ext>
            </a:extLst>
          </p:cNvPr>
          <p:cNvSpPr>
            <a:spLocks noGrp="1"/>
          </p:cNvSpPr>
          <p:nvPr>
            <p:ph type="title"/>
          </p:nvPr>
        </p:nvSpPr>
        <p:spPr/>
        <p:txBody>
          <a:bodyPr anchor="b" anchorCtr="0"/>
          <a:lstStyle/>
          <a:p>
            <a:r>
              <a:rPr lang="en-US" dirty="0"/>
              <a:t>Click to edit Master title style</a:t>
            </a:r>
          </a:p>
        </p:txBody>
      </p:sp>
      <p:sp>
        <p:nvSpPr>
          <p:cNvPr id="3" name="Content Placeholder 2">
            <a:extLst>
              <a:ext uri="{FF2B5EF4-FFF2-40B4-BE49-F238E27FC236}">
                <a16:creationId xmlns:a16="http://schemas.microsoft.com/office/drawing/2014/main" id="{9BB2E9D2-7B95-0E4D-9316-8F00BF9904E6}"/>
              </a:ext>
            </a:extLst>
          </p:cNvPr>
          <p:cNvSpPr>
            <a:spLocks noGrp="1"/>
          </p:cNvSpPr>
          <p:nvPr>
            <p:ph sz="half" idx="1"/>
          </p:nvPr>
        </p:nvSpPr>
        <p:spPr>
          <a:xfrm>
            <a:off x="990600" y="1858618"/>
            <a:ext cx="2933700" cy="1219120"/>
          </a:xfrm>
          <a:solidFill>
            <a:schemeClr val="bg1">
              <a:lumMod val="95000"/>
            </a:schemeClr>
          </a:solidFill>
        </p:spPr>
        <p:txBody>
          <a:bodyPr lIns="548640" tIns="274320" rIns="274320" bIns="274320">
            <a:noAutofit/>
          </a:bodyPr>
          <a:lstStyle>
            <a:lvl1pPr marL="0" indent="0">
              <a:spcBef>
                <a:spcPts val="0"/>
              </a:spcBef>
              <a:spcAft>
                <a:spcPts val="0"/>
              </a:spcAft>
              <a:buNone/>
              <a:defRPr sz="2000">
                <a:solidFill>
                  <a:schemeClr val="accent2"/>
                </a:solidFill>
              </a:defRPr>
            </a:lvl1pPr>
            <a:lvl2pPr marL="0" indent="0">
              <a:spcBef>
                <a:spcPts val="0"/>
              </a:spcBef>
              <a:buNone/>
              <a:defRPr sz="1200" b="1" i="0" cap="all" spc="150" baseline="0">
                <a:solidFill>
                  <a:schemeClr val="accent1"/>
                </a:solidFill>
              </a:defRPr>
            </a:lvl2pPr>
            <a:lvl3pPr marL="0" indent="0">
              <a:spcBef>
                <a:spcPts val="0"/>
              </a:spcBef>
              <a:spcAft>
                <a:spcPts val="600"/>
              </a:spcAft>
              <a:buNone/>
              <a:defRPr sz="1400">
                <a:solidFill>
                  <a:schemeClr val="accent1"/>
                </a:solidFill>
              </a:defRPr>
            </a:lvl3pPr>
            <a:lvl4pPr marL="228600" indent="-228600">
              <a:spcBef>
                <a:spcPts val="0"/>
              </a:spcBef>
              <a:buFont typeface="Arial" panose="020B0604020202020204" pitchFamily="34" charset="0"/>
              <a:buChar char="•"/>
              <a:defRPr sz="1400">
                <a:solidFill>
                  <a:schemeClr val="accent1"/>
                </a:solidFill>
              </a:defRPr>
            </a:lvl4pPr>
            <a:lvl5pPr marL="457200" indent="-228600">
              <a:spcBef>
                <a:spcPts val="0"/>
              </a:spcBef>
              <a:buFont typeface="Arial" panose="020B0604020202020204" pitchFamily="34" charset="0"/>
              <a:buChar char="•"/>
              <a:defRPr sz="14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781CAC6-F330-3449-A234-169C27C6C9CA}"/>
              </a:ext>
            </a:extLst>
          </p:cNvPr>
          <p:cNvSpPr>
            <a:spLocks noGrp="1"/>
          </p:cNvSpPr>
          <p:nvPr>
            <p:ph type="dt" sz="half" idx="10"/>
          </p:nvPr>
        </p:nvSpPr>
        <p:spPr/>
        <p:txBody>
          <a:bodyPr/>
          <a:lstStyle/>
          <a:p>
            <a:fld id="{C4516218-0A27-6146-B564-A48ACBC0C55A}" type="datetime1">
              <a:rPr lang="en-US" smtClean="0"/>
              <a:t>4/21/2022</a:t>
            </a:fld>
            <a:endParaRPr lang="en-US"/>
          </a:p>
        </p:txBody>
      </p:sp>
      <p:sp>
        <p:nvSpPr>
          <p:cNvPr id="6" name="Footer Placeholder 5">
            <a:extLst>
              <a:ext uri="{FF2B5EF4-FFF2-40B4-BE49-F238E27FC236}">
                <a16:creationId xmlns:a16="http://schemas.microsoft.com/office/drawing/2014/main" id="{99C2B729-5A6C-1C4D-8BA3-7E9235CD33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0895B8-B141-0446-92A3-10526AB7FE93}"/>
              </a:ext>
            </a:extLst>
          </p:cNvPr>
          <p:cNvSpPr>
            <a:spLocks noGrp="1"/>
          </p:cNvSpPr>
          <p:nvPr>
            <p:ph type="sldNum" sz="quarter" idx="12"/>
          </p:nvPr>
        </p:nvSpPr>
        <p:spPr/>
        <p:txBody>
          <a:bodyPr/>
          <a:lstStyle/>
          <a:p>
            <a:fld id="{70155758-CB6E-3945-B37A-624314EB0DC4}" type="slidenum">
              <a:rPr lang="en-US" smtClean="0"/>
              <a:t>‹#›</a:t>
            </a:fld>
            <a:endParaRPr lang="en-US"/>
          </a:p>
        </p:txBody>
      </p:sp>
      <p:sp>
        <p:nvSpPr>
          <p:cNvPr id="9" name="Picture Placeholder 8">
            <a:extLst>
              <a:ext uri="{FF2B5EF4-FFF2-40B4-BE49-F238E27FC236}">
                <a16:creationId xmlns:a16="http://schemas.microsoft.com/office/drawing/2014/main" id="{56A91E17-F2A8-AF45-A71B-9B564684674B}"/>
              </a:ext>
            </a:extLst>
          </p:cNvPr>
          <p:cNvSpPr>
            <a:spLocks noGrp="1"/>
          </p:cNvSpPr>
          <p:nvPr>
            <p:ph type="pic" sz="quarter" idx="14"/>
          </p:nvPr>
        </p:nvSpPr>
        <p:spPr>
          <a:xfrm>
            <a:off x="381000" y="1295400"/>
            <a:ext cx="990600" cy="992188"/>
          </a:xfrm>
          <a:solidFill>
            <a:schemeClr val="bg1"/>
          </a:solidFill>
        </p:spPr>
        <p:txBody>
          <a:bodyPr/>
          <a:lstStyle>
            <a:lvl1pPr marL="0" indent="0">
              <a:buNone/>
              <a:defRPr sz="1100" b="1" i="0">
                <a:solidFill>
                  <a:schemeClr val="accent6"/>
                </a:solidFill>
                <a:latin typeface="Arial" panose="020B0604020202020204" pitchFamily="34" charset="0"/>
                <a:cs typeface="Arial" panose="020B0604020202020204" pitchFamily="34" charset="0"/>
              </a:defRPr>
            </a:lvl1pPr>
          </a:lstStyle>
          <a:p>
            <a:endParaRPr lang="en-US" dirty="0"/>
          </a:p>
        </p:txBody>
      </p:sp>
      <p:sp>
        <p:nvSpPr>
          <p:cNvPr id="12" name="Content Placeholder 2">
            <a:extLst>
              <a:ext uri="{FF2B5EF4-FFF2-40B4-BE49-F238E27FC236}">
                <a16:creationId xmlns:a16="http://schemas.microsoft.com/office/drawing/2014/main" id="{8D22FA11-5819-804E-9DE9-D2521411AD16}"/>
              </a:ext>
            </a:extLst>
          </p:cNvPr>
          <p:cNvSpPr>
            <a:spLocks noGrp="1"/>
          </p:cNvSpPr>
          <p:nvPr>
            <p:ph sz="half" idx="15"/>
          </p:nvPr>
        </p:nvSpPr>
        <p:spPr>
          <a:xfrm>
            <a:off x="4953000" y="1858618"/>
            <a:ext cx="2933700" cy="1219120"/>
          </a:xfrm>
          <a:solidFill>
            <a:schemeClr val="bg1">
              <a:lumMod val="95000"/>
            </a:schemeClr>
          </a:solidFill>
        </p:spPr>
        <p:txBody>
          <a:bodyPr lIns="548640" tIns="274320" rIns="274320" bIns="274320">
            <a:noAutofit/>
          </a:bodyPr>
          <a:lstStyle>
            <a:lvl1pPr marL="0" indent="0">
              <a:spcBef>
                <a:spcPts val="0"/>
              </a:spcBef>
              <a:spcAft>
                <a:spcPts val="0"/>
              </a:spcAft>
              <a:buNone/>
              <a:defRPr sz="2000">
                <a:solidFill>
                  <a:schemeClr val="accent2"/>
                </a:solidFill>
              </a:defRPr>
            </a:lvl1pPr>
            <a:lvl2pPr marL="0" indent="0">
              <a:spcBef>
                <a:spcPts val="0"/>
              </a:spcBef>
              <a:buNone/>
              <a:defRPr sz="1200" b="1" i="0" cap="all" spc="150" baseline="0">
                <a:solidFill>
                  <a:schemeClr val="accent1"/>
                </a:solidFill>
              </a:defRPr>
            </a:lvl2pPr>
            <a:lvl3pPr marL="0" indent="0">
              <a:spcBef>
                <a:spcPts val="0"/>
              </a:spcBef>
              <a:spcAft>
                <a:spcPts val="600"/>
              </a:spcAft>
              <a:buNone/>
              <a:defRPr sz="1400">
                <a:solidFill>
                  <a:schemeClr val="accent1"/>
                </a:solidFill>
              </a:defRPr>
            </a:lvl3pPr>
            <a:lvl4pPr marL="228600" indent="-228600">
              <a:spcBef>
                <a:spcPts val="0"/>
              </a:spcBef>
              <a:buFont typeface="Arial" panose="020B0604020202020204" pitchFamily="34" charset="0"/>
              <a:buChar char="•"/>
              <a:defRPr sz="1400">
                <a:solidFill>
                  <a:schemeClr val="accent1"/>
                </a:solidFill>
              </a:defRPr>
            </a:lvl4pPr>
            <a:lvl5pPr marL="457200" indent="-228600">
              <a:spcBef>
                <a:spcPts val="0"/>
              </a:spcBef>
              <a:buFont typeface="Arial" panose="020B0604020202020204" pitchFamily="34" charset="0"/>
              <a:buChar char="•"/>
              <a:defRPr sz="14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8">
            <a:extLst>
              <a:ext uri="{FF2B5EF4-FFF2-40B4-BE49-F238E27FC236}">
                <a16:creationId xmlns:a16="http://schemas.microsoft.com/office/drawing/2014/main" id="{208C9412-3A86-2843-9398-03268FF1C959}"/>
              </a:ext>
            </a:extLst>
          </p:cNvPr>
          <p:cNvSpPr>
            <a:spLocks noGrp="1"/>
          </p:cNvSpPr>
          <p:nvPr>
            <p:ph type="pic" sz="quarter" idx="16"/>
          </p:nvPr>
        </p:nvSpPr>
        <p:spPr>
          <a:xfrm>
            <a:off x="4343400" y="1295400"/>
            <a:ext cx="990600" cy="992188"/>
          </a:xfrm>
          <a:solidFill>
            <a:schemeClr val="bg1"/>
          </a:solidFill>
        </p:spPr>
        <p:txBody>
          <a:bodyPr/>
          <a:lstStyle>
            <a:lvl1pPr marL="0" indent="0">
              <a:buFont typeface="Arial" panose="020B0604020202020204" pitchFamily="34" charset="0"/>
              <a:buNone/>
              <a:defRPr sz="1100" b="1" i="0">
                <a:solidFill>
                  <a:schemeClr val="accent6"/>
                </a:solidFill>
                <a:latin typeface="Arial" panose="020B0604020202020204" pitchFamily="34" charset="0"/>
                <a:cs typeface="Arial" panose="020B0604020202020204" pitchFamily="34" charset="0"/>
              </a:defRPr>
            </a:lvl1pPr>
          </a:lstStyle>
          <a:p>
            <a:endParaRPr lang="en-US" dirty="0"/>
          </a:p>
        </p:txBody>
      </p:sp>
      <p:sp>
        <p:nvSpPr>
          <p:cNvPr id="14" name="Content Placeholder 2">
            <a:extLst>
              <a:ext uri="{FF2B5EF4-FFF2-40B4-BE49-F238E27FC236}">
                <a16:creationId xmlns:a16="http://schemas.microsoft.com/office/drawing/2014/main" id="{096A5AF0-D6CE-E845-AE12-DD1218BC9D24}"/>
              </a:ext>
            </a:extLst>
          </p:cNvPr>
          <p:cNvSpPr>
            <a:spLocks noGrp="1"/>
          </p:cNvSpPr>
          <p:nvPr>
            <p:ph sz="half" idx="17"/>
          </p:nvPr>
        </p:nvSpPr>
        <p:spPr>
          <a:xfrm>
            <a:off x="8877300" y="1858618"/>
            <a:ext cx="2933700" cy="1219120"/>
          </a:xfrm>
          <a:solidFill>
            <a:schemeClr val="bg1">
              <a:lumMod val="95000"/>
            </a:schemeClr>
          </a:solidFill>
        </p:spPr>
        <p:txBody>
          <a:bodyPr lIns="548640" tIns="274320" rIns="274320" bIns="274320">
            <a:noAutofit/>
          </a:bodyPr>
          <a:lstStyle>
            <a:lvl1pPr marL="0" indent="0">
              <a:spcBef>
                <a:spcPts val="0"/>
              </a:spcBef>
              <a:spcAft>
                <a:spcPts val="0"/>
              </a:spcAft>
              <a:buNone/>
              <a:defRPr sz="2000">
                <a:solidFill>
                  <a:schemeClr val="accent2"/>
                </a:solidFill>
              </a:defRPr>
            </a:lvl1pPr>
            <a:lvl2pPr marL="0" indent="0">
              <a:spcBef>
                <a:spcPts val="0"/>
              </a:spcBef>
              <a:buNone/>
              <a:defRPr sz="1200" b="1" i="0" cap="all" spc="150" baseline="0">
                <a:solidFill>
                  <a:schemeClr val="accent1"/>
                </a:solidFill>
              </a:defRPr>
            </a:lvl2pPr>
            <a:lvl3pPr marL="0" indent="0">
              <a:spcBef>
                <a:spcPts val="0"/>
              </a:spcBef>
              <a:spcAft>
                <a:spcPts val="600"/>
              </a:spcAft>
              <a:buNone/>
              <a:defRPr sz="1400">
                <a:solidFill>
                  <a:schemeClr val="accent1"/>
                </a:solidFill>
              </a:defRPr>
            </a:lvl3pPr>
            <a:lvl4pPr marL="228600" indent="-228600">
              <a:spcBef>
                <a:spcPts val="0"/>
              </a:spcBef>
              <a:buFont typeface="Arial" panose="020B0604020202020204" pitchFamily="34" charset="0"/>
              <a:buChar char="•"/>
              <a:defRPr sz="1400">
                <a:solidFill>
                  <a:schemeClr val="accent1"/>
                </a:solidFill>
              </a:defRPr>
            </a:lvl4pPr>
            <a:lvl5pPr marL="457200" indent="-228600">
              <a:spcBef>
                <a:spcPts val="0"/>
              </a:spcBef>
              <a:buFont typeface="Arial" panose="020B0604020202020204" pitchFamily="34" charset="0"/>
              <a:buChar char="•"/>
              <a:defRPr sz="14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8">
            <a:extLst>
              <a:ext uri="{FF2B5EF4-FFF2-40B4-BE49-F238E27FC236}">
                <a16:creationId xmlns:a16="http://schemas.microsoft.com/office/drawing/2014/main" id="{45402FCA-47FE-1E41-8629-1A095C34E972}"/>
              </a:ext>
            </a:extLst>
          </p:cNvPr>
          <p:cNvSpPr>
            <a:spLocks noGrp="1"/>
          </p:cNvSpPr>
          <p:nvPr>
            <p:ph type="pic" sz="quarter" idx="18"/>
          </p:nvPr>
        </p:nvSpPr>
        <p:spPr>
          <a:xfrm>
            <a:off x="8267700" y="1295400"/>
            <a:ext cx="990600" cy="992188"/>
          </a:xfrm>
          <a:solidFill>
            <a:schemeClr val="bg1"/>
          </a:solidFill>
        </p:spPr>
        <p:txBody>
          <a:bodyPr/>
          <a:lstStyle>
            <a:lvl1pPr marL="0" indent="0">
              <a:buFont typeface="Arial" panose="020B0604020202020204" pitchFamily="34" charset="0"/>
              <a:buNone/>
              <a:defRPr sz="1100" b="1" i="0">
                <a:solidFill>
                  <a:schemeClr val="accent6"/>
                </a:solidFill>
                <a:latin typeface="Arial" panose="020B0604020202020204" pitchFamily="34" charset="0"/>
                <a:cs typeface="Arial" panose="020B0604020202020204" pitchFamily="34" charset="0"/>
              </a:defRPr>
            </a:lvl1pPr>
          </a:lstStyle>
          <a:p>
            <a:endParaRPr lang="en-US" dirty="0"/>
          </a:p>
        </p:txBody>
      </p:sp>
      <p:sp>
        <p:nvSpPr>
          <p:cNvPr id="16" name="Content Placeholder 2">
            <a:extLst>
              <a:ext uri="{FF2B5EF4-FFF2-40B4-BE49-F238E27FC236}">
                <a16:creationId xmlns:a16="http://schemas.microsoft.com/office/drawing/2014/main" id="{D527A4BE-A46D-7641-B583-94007D04D62E}"/>
              </a:ext>
            </a:extLst>
          </p:cNvPr>
          <p:cNvSpPr>
            <a:spLocks noGrp="1"/>
          </p:cNvSpPr>
          <p:nvPr>
            <p:ph sz="half" idx="19"/>
          </p:nvPr>
        </p:nvSpPr>
        <p:spPr>
          <a:xfrm>
            <a:off x="990600" y="4141443"/>
            <a:ext cx="2933700" cy="1219120"/>
          </a:xfrm>
          <a:solidFill>
            <a:schemeClr val="bg1">
              <a:lumMod val="95000"/>
            </a:schemeClr>
          </a:solidFill>
        </p:spPr>
        <p:txBody>
          <a:bodyPr lIns="548640" tIns="274320" rIns="274320" bIns="274320">
            <a:noAutofit/>
          </a:bodyPr>
          <a:lstStyle>
            <a:lvl1pPr marL="0" indent="0">
              <a:spcBef>
                <a:spcPts val="0"/>
              </a:spcBef>
              <a:spcAft>
                <a:spcPts val="0"/>
              </a:spcAft>
              <a:buNone/>
              <a:defRPr sz="2000">
                <a:solidFill>
                  <a:schemeClr val="accent2"/>
                </a:solidFill>
              </a:defRPr>
            </a:lvl1pPr>
            <a:lvl2pPr marL="0" indent="0">
              <a:spcBef>
                <a:spcPts val="0"/>
              </a:spcBef>
              <a:buNone/>
              <a:defRPr sz="1200" b="1" i="0" cap="all" spc="150" baseline="0">
                <a:solidFill>
                  <a:schemeClr val="accent1"/>
                </a:solidFill>
              </a:defRPr>
            </a:lvl2pPr>
            <a:lvl3pPr marL="0" indent="0">
              <a:spcBef>
                <a:spcPts val="0"/>
              </a:spcBef>
              <a:spcAft>
                <a:spcPts val="600"/>
              </a:spcAft>
              <a:buNone/>
              <a:defRPr sz="1400">
                <a:solidFill>
                  <a:schemeClr val="accent1"/>
                </a:solidFill>
              </a:defRPr>
            </a:lvl3pPr>
            <a:lvl4pPr marL="228600" indent="-228600">
              <a:spcBef>
                <a:spcPts val="0"/>
              </a:spcBef>
              <a:buFont typeface="Arial" panose="020B0604020202020204" pitchFamily="34" charset="0"/>
              <a:buChar char="•"/>
              <a:defRPr sz="1400">
                <a:solidFill>
                  <a:schemeClr val="accent1"/>
                </a:solidFill>
              </a:defRPr>
            </a:lvl4pPr>
            <a:lvl5pPr marL="457200" indent="-228600">
              <a:spcBef>
                <a:spcPts val="0"/>
              </a:spcBef>
              <a:buFont typeface="Arial" panose="020B0604020202020204" pitchFamily="34" charset="0"/>
              <a:buChar char="•"/>
              <a:defRPr sz="14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icture Placeholder 8">
            <a:extLst>
              <a:ext uri="{FF2B5EF4-FFF2-40B4-BE49-F238E27FC236}">
                <a16:creationId xmlns:a16="http://schemas.microsoft.com/office/drawing/2014/main" id="{43DB12EE-7B89-964F-B19D-BDBF83088BF3}"/>
              </a:ext>
            </a:extLst>
          </p:cNvPr>
          <p:cNvSpPr>
            <a:spLocks noGrp="1"/>
          </p:cNvSpPr>
          <p:nvPr>
            <p:ph type="pic" sz="quarter" idx="20"/>
          </p:nvPr>
        </p:nvSpPr>
        <p:spPr>
          <a:xfrm>
            <a:off x="381000" y="3578225"/>
            <a:ext cx="990600" cy="992188"/>
          </a:xfrm>
          <a:solidFill>
            <a:schemeClr val="bg1"/>
          </a:solidFill>
        </p:spPr>
        <p:txBody>
          <a:bodyPr/>
          <a:lstStyle>
            <a:lvl1pPr marL="0" indent="0">
              <a:buFont typeface="Arial" panose="020B0604020202020204" pitchFamily="34" charset="0"/>
              <a:buNone/>
              <a:defRPr sz="1100" b="1" i="0">
                <a:solidFill>
                  <a:schemeClr val="accent6"/>
                </a:solidFill>
                <a:latin typeface="Arial" panose="020B0604020202020204" pitchFamily="34" charset="0"/>
                <a:cs typeface="Arial" panose="020B0604020202020204" pitchFamily="34" charset="0"/>
              </a:defRPr>
            </a:lvl1pPr>
          </a:lstStyle>
          <a:p>
            <a:endParaRPr lang="en-US" dirty="0"/>
          </a:p>
        </p:txBody>
      </p:sp>
      <p:sp>
        <p:nvSpPr>
          <p:cNvPr id="18" name="Content Placeholder 2">
            <a:extLst>
              <a:ext uri="{FF2B5EF4-FFF2-40B4-BE49-F238E27FC236}">
                <a16:creationId xmlns:a16="http://schemas.microsoft.com/office/drawing/2014/main" id="{6DA5AD55-F945-2948-99EF-390359D49066}"/>
              </a:ext>
            </a:extLst>
          </p:cNvPr>
          <p:cNvSpPr>
            <a:spLocks noGrp="1"/>
          </p:cNvSpPr>
          <p:nvPr>
            <p:ph sz="half" idx="21"/>
          </p:nvPr>
        </p:nvSpPr>
        <p:spPr>
          <a:xfrm>
            <a:off x="4953000" y="4141443"/>
            <a:ext cx="2933700" cy="1219120"/>
          </a:xfrm>
          <a:solidFill>
            <a:schemeClr val="bg1">
              <a:lumMod val="95000"/>
            </a:schemeClr>
          </a:solidFill>
        </p:spPr>
        <p:txBody>
          <a:bodyPr lIns="548640" tIns="274320" rIns="274320" bIns="274320">
            <a:noAutofit/>
          </a:bodyPr>
          <a:lstStyle>
            <a:lvl1pPr marL="0" indent="0">
              <a:spcBef>
                <a:spcPts val="0"/>
              </a:spcBef>
              <a:spcAft>
                <a:spcPts val="0"/>
              </a:spcAft>
              <a:buNone/>
              <a:defRPr sz="2000">
                <a:solidFill>
                  <a:schemeClr val="accent2"/>
                </a:solidFill>
              </a:defRPr>
            </a:lvl1pPr>
            <a:lvl2pPr marL="0" indent="0">
              <a:spcBef>
                <a:spcPts val="0"/>
              </a:spcBef>
              <a:buNone/>
              <a:defRPr sz="1200" b="1" i="0" cap="all" spc="150" baseline="0">
                <a:solidFill>
                  <a:schemeClr val="accent1"/>
                </a:solidFill>
              </a:defRPr>
            </a:lvl2pPr>
            <a:lvl3pPr marL="0" indent="0">
              <a:spcBef>
                <a:spcPts val="0"/>
              </a:spcBef>
              <a:spcAft>
                <a:spcPts val="600"/>
              </a:spcAft>
              <a:buNone/>
              <a:defRPr sz="1400">
                <a:solidFill>
                  <a:schemeClr val="accent1"/>
                </a:solidFill>
              </a:defRPr>
            </a:lvl3pPr>
            <a:lvl4pPr marL="228600" indent="-228600">
              <a:spcBef>
                <a:spcPts val="0"/>
              </a:spcBef>
              <a:buFont typeface="Arial" panose="020B0604020202020204" pitchFamily="34" charset="0"/>
              <a:buChar char="•"/>
              <a:defRPr sz="1400">
                <a:solidFill>
                  <a:schemeClr val="accent1"/>
                </a:solidFill>
              </a:defRPr>
            </a:lvl4pPr>
            <a:lvl5pPr marL="457200" indent="-228600">
              <a:spcBef>
                <a:spcPts val="0"/>
              </a:spcBef>
              <a:buFont typeface="Arial" panose="020B0604020202020204" pitchFamily="34" charset="0"/>
              <a:buChar char="•"/>
              <a:defRPr sz="14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Picture Placeholder 8">
            <a:extLst>
              <a:ext uri="{FF2B5EF4-FFF2-40B4-BE49-F238E27FC236}">
                <a16:creationId xmlns:a16="http://schemas.microsoft.com/office/drawing/2014/main" id="{3A052496-F152-8741-9E48-6E25049E6262}"/>
              </a:ext>
            </a:extLst>
          </p:cNvPr>
          <p:cNvSpPr>
            <a:spLocks noGrp="1"/>
          </p:cNvSpPr>
          <p:nvPr>
            <p:ph type="pic" sz="quarter" idx="22"/>
          </p:nvPr>
        </p:nvSpPr>
        <p:spPr>
          <a:xfrm>
            <a:off x="4343400" y="3578225"/>
            <a:ext cx="990600" cy="992188"/>
          </a:xfrm>
          <a:solidFill>
            <a:schemeClr val="bg1"/>
          </a:solidFill>
        </p:spPr>
        <p:txBody>
          <a:bodyPr/>
          <a:lstStyle>
            <a:lvl1pPr marL="0" indent="0">
              <a:buFont typeface="Arial" panose="020B0604020202020204" pitchFamily="34" charset="0"/>
              <a:buNone/>
              <a:defRPr sz="1100" b="1" i="0">
                <a:solidFill>
                  <a:schemeClr val="accent6"/>
                </a:solidFill>
                <a:latin typeface="Arial" panose="020B0604020202020204" pitchFamily="34" charset="0"/>
                <a:cs typeface="Arial" panose="020B0604020202020204" pitchFamily="34" charset="0"/>
              </a:defRPr>
            </a:lvl1pPr>
          </a:lstStyle>
          <a:p>
            <a:endParaRPr lang="en-US" dirty="0"/>
          </a:p>
        </p:txBody>
      </p:sp>
      <p:sp>
        <p:nvSpPr>
          <p:cNvPr id="20" name="Content Placeholder 2">
            <a:extLst>
              <a:ext uri="{FF2B5EF4-FFF2-40B4-BE49-F238E27FC236}">
                <a16:creationId xmlns:a16="http://schemas.microsoft.com/office/drawing/2014/main" id="{67709293-CE83-9C4C-9F52-B3BC40DB8C88}"/>
              </a:ext>
            </a:extLst>
          </p:cNvPr>
          <p:cNvSpPr>
            <a:spLocks noGrp="1"/>
          </p:cNvSpPr>
          <p:nvPr>
            <p:ph sz="half" idx="23"/>
          </p:nvPr>
        </p:nvSpPr>
        <p:spPr>
          <a:xfrm>
            <a:off x="8877300" y="4141443"/>
            <a:ext cx="2933700" cy="1219120"/>
          </a:xfrm>
          <a:solidFill>
            <a:schemeClr val="bg1">
              <a:lumMod val="95000"/>
            </a:schemeClr>
          </a:solidFill>
        </p:spPr>
        <p:txBody>
          <a:bodyPr lIns="548640" tIns="274320" rIns="274320" bIns="274320">
            <a:noAutofit/>
          </a:bodyPr>
          <a:lstStyle>
            <a:lvl1pPr marL="0" indent="0">
              <a:spcBef>
                <a:spcPts val="0"/>
              </a:spcBef>
              <a:spcAft>
                <a:spcPts val="0"/>
              </a:spcAft>
              <a:buNone/>
              <a:defRPr sz="2000">
                <a:solidFill>
                  <a:schemeClr val="accent2"/>
                </a:solidFill>
              </a:defRPr>
            </a:lvl1pPr>
            <a:lvl2pPr marL="0" indent="0">
              <a:spcBef>
                <a:spcPts val="0"/>
              </a:spcBef>
              <a:buNone/>
              <a:defRPr sz="1200" b="1" i="0" cap="all" spc="150" baseline="0">
                <a:solidFill>
                  <a:schemeClr val="accent1"/>
                </a:solidFill>
              </a:defRPr>
            </a:lvl2pPr>
            <a:lvl3pPr marL="0" indent="0">
              <a:spcBef>
                <a:spcPts val="0"/>
              </a:spcBef>
              <a:spcAft>
                <a:spcPts val="600"/>
              </a:spcAft>
              <a:buNone/>
              <a:defRPr sz="1400">
                <a:solidFill>
                  <a:schemeClr val="accent1"/>
                </a:solidFill>
              </a:defRPr>
            </a:lvl3pPr>
            <a:lvl4pPr marL="228600" indent="-228600">
              <a:spcBef>
                <a:spcPts val="0"/>
              </a:spcBef>
              <a:buFont typeface="Arial" panose="020B0604020202020204" pitchFamily="34" charset="0"/>
              <a:buChar char="•"/>
              <a:defRPr sz="1400">
                <a:solidFill>
                  <a:schemeClr val="accent1"/>
                </a:solidFill>
              </a:defRPr>
            </a:lvl4pPr>
            <a:lvl5pPr marL="457200" indent="-228600">
              <a:spcBef>
                <a:spcPts val="0"/>
              </a:spcBef>
              <a:buFont typeface="Arial" panose="020B0604020202020204" pitchFamily="34" charset="0"/>
              <a:buChar char="•"/>
              <a:defRPr sz="14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Picture Placeholder 8">
            <a:extLst>
              <a:ext uri="{FF2B5EF4-FFF2-40B4-BE49-F238E27FC236}">
                <a16:creationId xmlns:a16="http://schemas.microsoft.com/office/drawing/2014/main" id="{BAEF7EF2-8211-C546-AF44-BD82AE6BED18}"/>
              </a:ext>
            </a:extLst>
          </p:cNvPr>
          <p:cNvSpPr>
            <a:spLocks noGrp="1"/>
          </p:cNvSpPr>
          <p:nvPr>
            <p:ph type="pic" sz="quarter" idx="24"/>
          </p:nvPr>
        </p:nvSpPr>
        <p:spPr>
          <a:xfrm>
            <a:off x="8267700" y="3578225"/>
            <a:ext cx="990600" cy="992188"/>
          </a:xfrm>
          <a:solidFill>
            <a:schemeClr val="bg1"/>
          </a:solidFill>
        </p:spPr>
        <p:txBody>
          <a:bodyPr/>
          <a:lstStyle>
            <a:lvl1pPr marL="0" indent="0">
              <a:buFont typeface="Arial" panose="020B0604020202020204" pitchFamily="34" charset="0"/>
              <a:buNone/>
              <a:defRPr sz="1100" b="1" i="0">
                <a:solidFill>
                  <a:schemeClr val="accent6"/>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410512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24B37-78B5-894A-8B1E-B7AB89DE0C37}"/>
              </a:ext>
            </a:extLst>
          </p:cNvPr>
          <p:cNvSpPr>
            <a:spLocks noGrp="1"/>
          </p:cNvSpPr>
          <p:nvPr>
            <p:ph type="title"/>
          </p:nvPr>
        </p:nvSpPr>
        <p:spPr/>
        <p:txBody>
          <a:bodyPr anchor="b" anchorCtr="0"/>
          <a:lstStyle/>
          <a:p>
            <a:r>
              <a:rPr lang="en-US" dirty="0"/>
              <a:t>Click to edit Master title style</a:t>
            </a:r>
          </a:p>
        </p:txBody>
      </p:sp>
      <p:sp>
        <p:nvSpPr>
          <p:cNvPr id="3" name="Content Placeholder 2">
            <a:extLst>
              <a:ext uri="{FF2B5EF4-FFF2-40B4-BE49-F238E27FC236}">
                <a16:creationId xmlns:a16="http://schemas.microsoft.com/office/drawing/2014/main" id="{9BB2E9D2-7B95-0E4D-9316-8F00BF9904E6}"/>
              </a:ext>
            </a:extLst>
          </p:cNvPr>
          <p:cNvSpPr>
            <a:spLocks noGrp="1"/>
          </p:cNvSpPr>
          <p:nvPr>
            <p:ph sz="half" idx="1"/>
          </p:nvPr>
        </p:nvSpPr>
        <p:spPr>
          <a:xfrm>
            <a:off x="381000" y="1295401"/>
            <a:ext cx="25527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8AE46E2-1B79-AD43-8461-1F5DBFBE9FFF}"/>
              </a:ext>
            </a:extLst>
          </p:cNvPr>
          <p:cNvSpPr>
            <a:spLocks noGrp="1"/>
          </p:cNvSpPr>
          <p:nvPr>
            <p:ph sz="half" idx="2"/>
          </p:nvPr>
        </p:nvSpPr>
        <p:spPr>
          <a:xfrm>
            <a:off x="3352801" y="1295401"/>
            <a:ext cx="2552701"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781CAC6-F330-3449-A234-169C27C6C9CA}"/>
              </a:ext>
            </a:extLst>
          </p:cNvPr>
          <p:cNvSpPr>
            <a:spLocks noGrp="1"/>
          </p:cNvSpPr>
          <p:nvPr>
            <p:ph type="dt" sz="half" idx="10"/>
          </p:nvPr>
        </p:nvSpPr>
        <p:spPr/>
        <p:txBody>
          <a:bodyPr/>
          <a:lstStyle/>
          <a:p>
            <a:fld id="{FEDDF711-822D-764F-BDFD-21271F29246C}" type="datetime1">
              <a:rPr lang="en-US" smtClean="0"/>
              <a:t>4/21/2022</a:t>
            </a:fld>
            <a:endParaRPr lang="en-US"/>
          </a:p>
        </p:txBody>
      </p:sp>
      <p:sp>
        <p:nvSpPr>
          <p:cNvPr id="6" name="Footer Placeholder 5">
            <a:extLst>
              <a:ext uri="{FF2B5EF4-FFF2-40B4-BE49-F238E27FC236}">
                <a16:creationId xmlns:a16="http://schemas.microsoft.com/office/drawing/2014/main" id="{99C2B729-5A6C-1C4D-8BA3-7E9235CD33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0895B8-B141-0446-92A3-10526AB7FE93}"/>
              </a:ext>
            </a:extLst>
          </p:cNvPr>
          <p:cNvSpPr>
            <a:spLocks noGrp="1"/>
          </p:cNvSpPr>
          <p:nvPr>
            <p:ph type="sldNum" sz="quarter" idx="12"/>
          </p:nvPr>
        </p:nvSpPr>
        <p:spPr/>
        <p:txBody>
          <a:bodyPr/>
          <a:lstStyle/>
          <a:p>
            <a:fld id="{70155758-CB6E-3945-B37A-624314EB0DC4}" type="slidenum">
              <a:rPr lang="en-US" smtClean="0"/>
              <a:t>‹#›</a:t>
            </a:fld>
            <a:endParaRPr lang="en-US"/>
          </a:p>
        </p:txBody>
      </p:sp>
      <p:sp>
        <p:nvSpPr>
          <p:cNvPr id="11" name="Content Placeholder 10">
            <a:extLst>
              <a:ext uri="{FF2B5EF4-FFF2-40B4-BE49-F238E27FC236}">
                <a16:creationId xmlns:a16="http://schemas.microsoft.com/office/drawing/2014/main" id="{571E4E47-33C3-EE41-9CD4-733A6F7F6132}"/>
              </a:ext>
            </a:extLst>
          </p:cNvPr>
          <p:cNvSpPr>
            <a:spLocks noGrp="1"/>
          </p:cNvSpPr>
          <p:nvPr>
            <p:ph sz="quarter" idx="13"/>
          </p:nvPr>
        </p:nvSpPr>
        <p:spPr>
          <a:xfrm>
            <a:off x="6286500" y="1295400"/>
            <a:ext cx="2552700" cy="45675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27FCEF4-28F5-2B4C-B2B6-547FB40AF6ED}"/>
              </a:ext>
            </a:extLst>
          </p:cNvPr>
          <p:cNvSpPr>
            <a:spLocks noGrp="1"/>
          </p:cNvSpPr>
          <p:nvPr>
            <p:ph sz="quarter" idx="14"/>
          </p:nvPr>
        </p:nvSpPr>
        <p:spPr>
          <a:xfrm>
            <a:off x="9220200" y="1295401"/>
            <a:ext cx="25908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1111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 2/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24B37-78B5-894A-8B1E-B7AB89DE0C37}"/>
              </a:ext>
            </a:extLst>
          </p:cNvPr>
          <p:cNvSpPr>
            <a:spLocks noGrp="1"/>
          </p:cNvSpPr>
          <p:nvPr>
            <p:ph type="title"/>
          </p:nvPr>
        </p:nvSpPr>
        <p:spPr/>
        <p:txBody>
          <a:bodyPr anchor="b" anchorCtr="0"/>
          <a:lstStyle/>
          <a:p>
            <a:r>
              <a:rPr lang="en-US" dirty="0"/>
              <a:t>Click to edit Master title style</a:t>
            </a:r>
          </a:p>
        </p:txBody>
      </p:sp>
      <p:sp>
        <p:nvSpPr>
          <p:cNvPr id="3" name="Content Placeholder 2">
            <a:extLst>
              <a:ext uri="{FF2B5EF4-FFF2-40B4-BE49-F238E27FC236}">
                <a16:creationId xmlns:a16="http://schemas.microsoft.com/office/drawing/2014/main" id="{9BB2E9D2-7B95-0E4D-9316-8F00BF9904E6}"/>
              </a:ext>
            </a:extLst>
          </p:cNvPr>
          <p:cNvSpPr>
            <a:spLocks noGrp="1"/>
          </p:cNvSpPr>
          <p:nvPr>
            <p:ph sz="half" idx="1"/>
          </p:nvPr>
        </p:nvSpPr>
        <p:spPr>
          <a:xfrm>
            <a:off x="381000" y="1295401"/>
            <a:ext cx="35433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8AE46E2-1B79-AD43-8461-1F5DBFBE9FFF}"/>
              </a:ext>
            </a:extLst>
          </p:cNvPr>
          <p:cNvSpPr>
            <a:spLocks noGrp="1"/>
          </p:cNvSpPr>
          <p:nvPr>
            <p:ph sz="half" idx="2"/>
          </p:nvPr>
        </p:nvSpPr>
        <p:spPr>
          <a:xfrm>
            <a:off x="4343400" y="1295401"/>
            <a:ext cx="746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781CAC6-F330-3449-A234-169C27C6C9CA}"/>
              </a:ext>
            </a:extLst>
          </p:cNvPr>
          <p:cNvSpPr>
            <a:spLocks noGrp="1"/>
          </p:cNvSpPr>
          <p:nvPr>
            <p:ph type="dt" sz="half" idx="10"/>
          </p:nvPr>
        </p:nvSpPr>
        <p:spPr/>
        <p:txBody>
          <a:bodyPr/>
          <a:lstStyle/>
          <a:p>
            <a:fld id="{5EB51451-8D83-B34C-978F-781B557E67CD}" type="datetime1">
              <a:rPr lang="en-US" smtClean="0"/>
              <a:t>4/21/2022</a:t>
            </a:fld>
            <a:endParaRPr lang="en-US"/>
          </a:p>
        </p:txBody>
      </p:sp>
      <p:sp>
        <p:nvSpPr>
          <p:cNvPr id="6" name="Footer Placeholder 5">
            <a:extLst>
              <a:ext uri="{FF2B5EF4-FFF2-40B4-BE49-F238E27FC236}">
                <a16:creationId xmlns:a16="http://schemas.microsoft.com/office/drawing/2014/main" id="{99C2B729-5A6C-1C4D-8BA3-7E9235CD33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0895B8-B141-0446-92A3-10526AB7FE93}"/>
              </a:ext>
            </a:extLst>
          </p:cNvPr>
          <p:cNvSpPr>
            <a:spLocks noGrp="1"/>
          </p:cNvSpPr>
          <p:nvPr>
            <p:ph type="sldNum" sz="quarter" idx="12"/>
          </p:nvPr>
        </p:nvSpPr>
        <p:spPr/>
        <p:txBody>
          <a:bodyPr/>
          <a:lstStyle/>
          <a:p>
            <a:fld id="{70155758-CB6E-3945-B37A-624314EB0DC4}" type="slidenum">
              <a:rPr lang="en-US" smtClean="0"/>
              <a:t>‹#›</a:t>
            </a:fld>
            <a:endParaRPr lang="en-US"/>
          </a:p>
        </p:txBody>
      </p:sp>
    </p:spTree>
    <p:extLst>
      <p:ext uri="{BB962C8B-B14F-4D97-AF65-F5344CB8AC3E}">
        <p14:creationId xmlns:p14="http://schemas.microsoft.com/office/powerpoint/2010/main" val="650995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3 - 1/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24B37-78B5-894A-8B1E-B7AB89DE0C37}"/>
              </a:ext>
            </a:extLst>
          </p:cNvPr>
          <p:cNvSpPr>
            <a:spLocks noGrp="1"/>
          </p:cNvSpPr>
          <p:nvPr>
            <p:ph type="title"/>
          </p:nvPr>
        </p:nvSpPr>
        <p:spPr/>
        <p:txBody>
          <a:bodyPr anchor="b" anchorCtr="0"/>
          <a:lstStyle/>
          <a:p>
            <a:r>
              <a:rPr lang="en-US" dirty="0"/>
              <a:t>Click to edit Master title style</a:t>
            </a:r>
          </a:p>
        </p:txBody>
      </p:sp>
      <p:sp>
        <p:nvSpPr>
          <p:cNvPr id="3" name="Content Placeholder 2">
            <a:extLst>
              <a:ext uri="{FF2B5EF4-FFF2-40B4-BE49-F238E27FC236}">
                <a16:creationId xmlns:a16="http://schemas.microsoft.com/office/drawing/2014/main" id="{9BB2E9D2-7B95-0E4D-9316-8F00BF9904E6}"/>
              </a:ext>
            </a:extLst>
          </p:cNvPr>
          <p:cNvSpPr>
            <a:spLocks noGrp="1"/>
          </p:cNvSpPr>
          <p:nvPr>
            <p:ph sz="half" idx="1"/>
          </p:nvPr>
        </p:nvSpPr>
        <p:spPr>
          <a:xfrm>
            <a:off x="381000" y="1295401"/>
            <a:ext cx="75057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8AE46E2-1B79-AD43-8461-1F5DBFBE9FFF}"/>
              </a:ext>
            </a:extLst>
          </p:cNvPr>
          <p:cNvSpPr>
            <a:spLocks noGrp="1"/>
          </p:cNvSpPr>
          <p:nvPr>
            <p:ph sz="half" idx="2"/>
          </p:nvPr>
        </p:nvSpPr>
        <p:spPr>
          <a:xfrm>
            <a:off x="8267700" y="1295401"/>
            <a:ext cx="35433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781CAC6-F330-3449-A234-169C27C6C9CA}"/>
              </a:ext>
            </a:extLst>
          </p:cNvPr>
          <p:cNvSpPr>
            <a:spLocks noGrp="1"/>
          </p:cNvSpPr>
          <p:nvPr>
            <p:ph type="dt" sz="half" idx="10"/>
          </p:nvPr>
        </p:nvSpPr>
        <p:spPr/>
        <p:txBody>
          <a:bodyPr/>
          <a:lstStyle/>
          <a:p>
            <a:fld id="{8C81CE58-2EBC-764F-AC7F-CEAA3B419260}" type="datetime1">
              <a:rPr lang="en-US" smtClean="0"/>
              <a:t>4/21/2022</a:t>
            </a:fld>
            <a:endParaRPr lang="en-US"/>
          </a:p>
        </p:txBody>
      </p:sp>
      <p:sp>
        <p:nvSpPr>
          <p:cNvPr id="6" name="Footer Placeholder 5">
            <a:extLst>
              <a:ext uri="{FF2B5EF4-FFF2-40B4-BE49-F238E27FC236}">
                <a16:creationId xmlns:a16="http://schemas.microsoft.com/office/drawing/2014/main" id="{99C2B729-5A6C-1C4D-8BA3-7E9235CD33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0895B8-B141-0446-92A3-10526AB7FE93}"/>
              </a:ext>
            </a:extLst>
          </p:cNvPr>
          <p:cNvSpPr>
            <a:spLocks noGrp="1"/>
          </p:cNvSpPr>
          <p:nvPr>
            <p:ph type="sldNum" sz="quarter" idx="12"/>
          </p:nvPr>
        </p:nvSpPr>
        <p:spPr/>
        <p:txBody>
          <a:bodyPr/>
          <a:lstStyle/>
          <a:p>
            <a:fld id="{70155758-CB6E-3945-B37A-624314EB0DC4}" type="slidenum">
              <a:rPr lang="en-US" smtClean="0"/>
              <a:t>‹#›</a:t>
            </a:fld>
            <a:endParaRPr lang="en-US"/>
          </a:p>
        </p:txBody>
      </p:sp>
    </p:spTree>
    <p:extLst>
      <p:ext uri="{BB962C8B-B14F-4D97-AF65-F5344CB8AC3E}">
        <p14:creationId xmlns:p14="http://schemas.microsoft.com/office/powerpoint/2010/main" val="158376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 - 2/3 / Blue Colum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269487-32E2-0C4A-A6CF-A657515E46E7}"/>
              </a:ext>
            </a:extLst>
          </p:cNvPr>
          <p:cNvSpPr/>
          <p:nvPr userDrawn="1"/>
        </p:nvSpPr>
        <p:spPr>
          <a:xfrm>
            <a:off x="0" y="0"/>
            <a:ext cx="3924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88AE46E2-1B79-AD43-8461-1F5DBFBE9FFF}"/>
              </a:ext>
            </a:extLst>
          </p:cNvPr>
          <p:cNvSpPr>
            <a:spLocks noGrp="1"/>
          </p:cNvSpPr>
          <p:nvPr>
            <p:ph sz="half" idx="2"/>
          </p:nvPr>
        </p:nvSpPr>
        <p:spPr>
          <a:xfrm>
            <a:off x="4343400" y="1028701"/>
            <a:ext cx="7467600" cy="4838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781CAC6-F330-3449-A234-169C27C6C9CA}"/>
              </a:ext>
            </a:extLst>
          </p:cNvPr>
          <p:cNvSpPr>
            <a:spLocks noGrp="1"/>
          </p:cNvSpPr>
          <p:nvPr>
            <p:ph type="dt" sz="half" idx="10"/>
          </p:nvPr>
        </p:nvSpPr>
        <p:spPr/>
        <p:txBody>
          <a:bodyPr/>
          <a:lstStyle/>
          <a:p>
            <a:fld id="{5EB51451-8D83-B34C-978F-781B557E67CD}" type="datetime1">
              <a:rPr lang="en-US" smtClean="0"/>
              <a:t>4/21/2022</a:t>
            </a:fld>
            <a:endParaRPr lang="en-US"/>
          </a:p>
        </p:txBody>
      </p:sp>
      <p:sp>
        <p:nvSpPr>
          <p:cNvPr id="6" name="Footer Placeholder 5">
            <a:extLst>
              <a:ext uri="{FF2B5EF4-FFF2-40B4-BE49-F238E27FC236}">
                <a16:creationId xmlns:a16="http://schemas.microsoft.com/office/drawing/2014/main" id="{99C2B729-5A6C-1C4D-8BA3-7E9235CD33D5}"/>
              </a:ext>
            </a:extLst>
          </p:cNvPr>
          <p:cNvSpPr>
            <a:spLocks noGrp="1"/>
          </p:cNvSpPr>
          <p:nvPr>
            <p:ph type="ftr" sz="quarter" idx="11"/>
          </p:nvPr>
        </p:nvSpPr>
        <p:spPr>
          <a:xfrm>
            <a:off x="4343400" y="6176963"/>
            <a:ext cx="4482412" cy="300037"/>
          </a:xfrm>
        </p:spPr>
        <p:txBody>
          <a:bodyPr/>
          <a:lstStyle/>
          <a:p>
            <a:endParaRPr lang="en-US" dirty="0"/>
          </a:p>
        </p:txBody>
      </p:sp>
      <p:sp>
        <p:nvSpPr>
          <p:cNvPr id="7" name="Slide Number Placeholder 6">
            <a:extLst>
              <a:ext uri="{FF2B5EF4-FFF2-40B4-BE49-F238E27FC236}">
                <a16:creationId xmlns:a16="http://schemas.microsoft.com/office/drawing/2014/main" id="{BC0895B8-B141-0446-92A3-10526AB7FE93}"/>
              </a:ext>
            </a:extLst>
          </p:cNvPr>
          <p:cNvSpPr>
            <a:spLocks noGrp="1"/>
          </p:cNvSpPr>
          <p:nvPr>
            <p:ph type="sldNum" sz="quarter" idx="12"/>
          </p:nvPr>
        </p:nvSpPr>
        <p:spPr/>
        <p:txBody>
          <a:bodyPr/>
          <a:lstStyle/>
          <a:p>
            <a:fld id="{70155758-CB6E-3945-B37A-624314EB0DC4}" type="slidenum">
              <a:rPr lang="en-US" smtClean="0"/>
              <a:t>‹#›</a:t>
            </a:fld>
            <a:endParaRPr lang="en-US"/>
          </a:p>
        </p:txBody>
      </p:sp>
      <p:pic>
        <p:nvPicPr>
          <p:cNvPr id="10" name="Picture 9">
            <a:extLst>
              <a:ext uri="{FF2B5EF4-FFF2-40B4-BE49-F238E27FC236}">
                <a16:creationId xmlns:a16="http://schemas.microsoft.com/office/drawing/2014/main" id="{B295F839-47DC-AA4A-9E74-36FA89CE1C9A}"/>
              </a:ext>
            </a:extLst>
          </p:cNvPr>
          <p:cNvPicPr>
            <a:picLocks noChangeAspect="1"/>
          </p:cNvPicPr>
          <p:nvPr userDrawn="1"/>
        </p:nvPicPr>
        <p:blipFill>
          <a:blip r:embed="rId2"/>
          <a:srcRect/>
          <a:stretch/>
        </p:blipFill>
        <p:spPr>
          <a:xfrm>
            <a:off x="381000" y="6176963"/>
            <a:ext cx="300037" cy="300037"/>
          </a:xfrm>
          <a:prstGeom prst="rect">
            <a:avLst/>
          </a:prstGeom>
        </p:spPr>
      </p:pic>
      <p:sp>
        <p:nvSpPr>
          <p:cNvPr id="9" name="Title 1">
            <a:extLst>
              <a:ext uri="{FF2B5EF4-FFF2-40B4-BE49-F238E27FC236}">
                <a16:creationId xmlns:a16="http://schemas.microsoft.com/office/drawing/2014/main" id="{3D2605E8-68BF-424B-943B-DE89858C9840}"/>
              </a:ext>
            </a:extLst>
          </p:cNvPr>
          <p:cNvSpPr>
            <a:spLocks noGrp="1"/>
          </p:cNvSpPr>
          <p:nvPr>
            <p:ph type="title"/>
          </p:nvPr>
        </p:nvSpPr>
        <p:spPr>
          <a:xfrm>
            <a:off x="381000" y="665163"/>
            <a:ext cx="3267173" cy="3669546"/>
          </a:xfrm>
        </p:spPr>
        <p:txBody>
          <a:bodyPr anchor="t" anchorCtr="0"/>
          <a:lstStyle>
            <a:lvl1pPr>
              <a:defRPr lang="en-US" dirty="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49224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 - 1/3 / Blue Colum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269487-32E2-0C4A-A6CF-A657515E46E7}"/>
              </a:ext>
            </a:extLst>
          </p:cNvPr>
          <p:cNvSpPr/>
          <p:nvPr userDrawn="1"/>
        </p:nvSpPr>
        <p:spPr>
          <a:xfrm>
            <a:off x="8267700" y="0"/>
            <a:ext cx="3924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BB2E9D2-7B95-0E4D-9316-8F00BF9904E6}"/>
              </a:ext>
            </a:extLst>
          </p:cNvPr>
          <p:cNvSpPr>
            <a:spLocks noGrp="1"/>
          </p:cNvSpPr>
          <p:nvPr>
            <p:ph sz="half" idx="1"/>
          </p:nvPr>
        </p:nvSpPr>
        <p:spPr>
          <a:xfrm>
            <a:off x="8703765" y="1028701"/>
            <a:ext cx="3103605" cy="48387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8AE46E2-1B79-AD43-8461-1F5DBFBE9FFF}"/>
              </a:ext>
            </a:extLst>
          </p:cNvPr>
          <p:cNvSpPr>
            <a:spLocks noGrp="1"/>
          </p:cNvSpPr>
          <p:nvPr>
            <p:ph sz="half" idx="2"/>
          </p:nvPr>
        </p:nvSpPr>
        <p:spPr>
          <a:xfrm>
            <a:off x="381000" y="1295399"/>
            <a:ext cx="7467600" cy="45720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781CAC6-F330-3449-A234-169C27C6C9CA}"/>
              </a:ext>
            </a:extLst>
          </p:cNvPr>
          <p:cNvSpPr>
            <a:spLocks noGrp="1"/>
          </p:cNvSpPr>
          <p:nvPr>
            <p:ph type="dt" sz="half" idx="10"/>
          </p:nvPr>
        </p:nvSpPr>
        <p:spPr/>
        <p:txBody>
          <a:bodyPr/>
          <a:lstStyle/>
          <a:p>
            <a:fld id="{5EB51451-8D83-B34C-978F-781B557E67CD}" type="datetime1">
              <a:rPr lang="en-US" smtClean="0"/>
              <a:t>4/21/2022</a:t>
            </a:fld>
            <a:endParaRPr lang="en-US"/>
          </a:p>
        </p:txBody>
      </p:sp>
      <p:sp>
        <p:nvSpPr>
          <p:cNvPr id="6" name="Footer Placeholder 5">
            <a:extLst>
              <a:ext uri="{FF2B5EF4-FFF2-40B4-BE49-F238E27FC236}">
                <a16:creationId xmlns:a16="http://schemas.microsoft.com/office/drawing/2014/main" id="{99C2B729-5A6C-1C4D-8BA3-7E9235CD33D5}"/>
              </a:ext>
            </a:extLst>
          </p:cNvPr>
          <p:cNvSpPr>
            <a:spLocks noGrp="1"/>
          </p:cNvSpPr>
          <p:nvPr>
            <p:ph type="ftr" sz="quarter" idx="11"/>
          </p:nvPr>
        </p:nvSpPr>
        <p:spPr>
          <a:xfrm>
            <a:off x="990600" y="6176963"/>
            <a:ext cx="4863412" cy="300037"/>
          </a:xfrm>
        </p:spPr>
        <p:txBody>
          <a:bodyPr/>
          <a:lstStyle/>
          <a:p>
            <a:endParaRPr lang="en-US" dirty="0"/>
          </a:p>
        </p:txBody>
      </p:sp>
      <p:sp>
        <p:nvSpPr>
          <p:cNvPr id="7" name="Slide Number Placeholder 6">
            <a:extLst>
              <a:ext uri="{FF2B5EF4-FFF2-40B4-BE49-F238E27FC236}">
                <a16:creationId xmlns:a16="http://schemas.microsoft.com/office/drawing/2014/main" id="{BC0895B8-B141-0446-92A3-10526AB7FE93}"/>
              </a:ext>
            </a:extLst>
          </p:cNvPr>
          <p:cNvSpPr>
            <a:spLocks noGrp="1"/>
          </p:cNvSpPr>
          <p:nvPr>
            <p:ph type="sldNum" sz="quarter" idx="12"/>
          </p:nvPr>
        </p:nvSpPr>
        <p:spPr/>
        <p:txBody>
          <a:bodyPr/>
          <a:lstStyle/>
          <a:p>
            <a:fld id="{70155758-CB6E-3945-B37A-624314EB0DC4}" type="slidenum">
              <a:rPr lang="en-US" smtClean="0"/>
              <a:t>‹#›</a:t>
            </a:fld>
            <a:endParaRPr lang="en-US"/>
          </a:p>
        </p:txBody>
      </p:sp>
      <p:sp>
        <p:nvSpPr>
          <p:cNvPr id="9" name="Title 1">
            <a:extLst>
              <a:ext uri="{FF2B5EF4-FFF2-40B4-BE49-F238E27FC236}">
                <a16:creationId xmlns:a16="http://schemas.microsoft.com/office/drawing/2014/main" id="{DAC52564-93DE-F744-B7C0-A6240D08FB67}"/>
              </a:ext>
            </a:extLst>
          </p:cNvPr>
          <p:cNvSpPr>
            <a:spLocks noGrp="1"/>
          </p:cNvSpPr>
          <p:nvPr>
            <p:ph type="title"/>
          </p:nvPr>
        </p:nvSpPr>
        <p:spPr>
          <a:xfrm>
            <a:off x="381000" y="365126"/>
            <a:ext cx="7505700" cy="649858"/>
          </a:xfrm>
        </p:spPr>
        <p:txBody>
          <a:bodyPr anchor="b" anchorCtr="0"/>
          <a:lstStyle/>
          <a:p>
            <a:r>
              <a:rPr lang="en-US" dirty="0"/>
              <a:t>Click to edit Master title style</a:t>
            </a:r>
          </a:p>
        </p:txBody>
      </p:sp>
    </p:spTree>
    <p:extLst>
      <p:ext uri="{BB962C8B-B14F-4D97-AF65-F5344CB8AC3E}">
        <p14:creationId xmlns:p14="http://schemas.microsoft.com/office/powerpoint/2010/main" val="2621313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77A65EB-0394-7D45-BCEF-FBF10296BD2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C1D2B05C-ED86-7D43-909B-752DA53BEAAE}"/>
              </a:ext>
            </a:extLst>
          </p:cNvPr>
          <p:cNvSpPr>
            <a:spLocks noGrp="1"/>
          </p:cNvSpPr>
          <p:nvPr>
            <p:ph type="ctrTitle"/>
          </p:nvPr>
        </p:nvSpPr>
        <p:spPr>
          <a:xfrm>
            <a:off x="1409700" y="1122363"/>
            <a:ext cx="9410700" cy="1843741"/>
          </a:xfrm>
        </p:spPr>
        <p:txBody>
          <a:bodyPr anchor="t" anchorCtr="0"/>
          <a:lstStyle>
            <a:lvl1pPr algn="l">
              <a:defRPr sz="6000">
                <a:solidFill>
                  <a:schemeClr val="accent1"/>
                </a:solidFill>
              </a:defRPr>
            </a:lvl1pPr>
          </a:lstStyle>
          <a:p>
            <a:r>
              <a:rPr lang="en-US" dirty="0"/>
              <a:t>Click to edit Master title style</a:t>
            </a:r>
          </a:p>
        </p:txBody>
      </p:sp>
      <p:sp>
        <p:nvSpPr>
          <p:cNvPr id="3" name="Subtitle 2">
            <a:extLst>
              <a:ext uri="{FF2B5EF4-FFF2-40B4-BE49-F238E27FC236}">
                <a16:creationId xmlns:a16="http://schemas.microsoft.com/office/drawing/2014/main" id="{0B3C7F59-665C-CD42-BB81-39127DAAD56F}"/>
              </a:ext>
            </a:extLst>
          </p:cNvPr>
          <p:cNvSpPr>
            <a:spLocks noGrp="1"/>
          </p:cNvSpPr>
          <p:nvPr>
            <p:ph type="subTitle" idx="1" hasCustomPrompt="1"/>
          </p:nvPr>
        </p:nvSpPr>
        <p:spPr>
          <a:xfrm>
            <a:off x="1409700" y="2966104"/>
            <a:ext cx="9410700" cy="543859"/>
          </a:xfrm>
        </p:spPr>
        <p:txBody>
          <a:bodyPr anchor="b" anchorCtr="0"/>
          <a:lstStyle>
            <a:lvl1pPr marL="0" indent="0" algn="l">
              <a:buNone/>
              <a:defRPr sz="2400" b="1" i="0">
                <a:solidFill>
                  <a:schemeClr val="accent1"/>
                </a:solidFill>
                <a:latin typeface="IBM Plex Sans" panose="020B050305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0" name="Text Placeholder 9">
            <a:extLst>
              <a:ext uri="{FF2B5EF4-FFF2-40B4-BE49-F238E27FC236}">
                <a16:creationId xmlns:a16="http://schemas.microsoft.com/office/drawing/2014/main" id="{48907577-51C2-D949-8479-4387F9F044B1}"/>
              </a:ext>
            </a:extLst>
          </p:cNvPr>
          <p:cNvSpPr>
            <a:spLocks noGrp="1"/>
          </p:cNvSpPr>
          <p:nvPr>
            <p:ph type="body" sz="quarter" idx="12" hasCustomPrompt="1"/>
          </p:nvPr>
        </p:nvSpPr>
        <p:spPr>
          <a:xfrm>
            <a:off x="1409699" y="3510151"/>
            <a:ext cx="9410701" cy="483533"/>
          </a:xfrm>
        </p:spPr>
        <p:txBody>
          <a:bodyPr anchor="b" anchorCtr="0"/>
          <a:lstStyle>
            <a:lvl1pPr algn="l">
              <a:defRPr sz="2000" b="0" i="0">
                <a:solidFill>
                  <a:schemeClr val="accent1"/>
                </a:solidFill>
                <a:latin typeface="IBM Plex Sans Light" panose="020B0403050000000000" pitchFamily="34" charset="77"/>
              </a:defRPr>
            </a:lvl1pPr>
            <a:lvl2pPr>
              <a:defRPr>
                <a:solidFill>
                  <a:schemeClr val="bg1"/>
                </a:solidFill>
              </a:defRPr>
            </a:lvl2pPr>
          </a:lstStyle>
          <a:p>
            <a:pPr lvl="0"/>
            <a:r>
              <a:rPr lang="en-US" dirty="0"/>
              <a:t>Date</a:t>
            </a:r>
          </a:p>
        </p:txBody>
      </p:sp>
      <p:pic>
        <p:nvPicPr>
          <p:cNvPr id="13" name="Picture 12">
            <a:extLst>
              <a:ext uri="{FF2B5EF4-FFF2-40B4-BE49-F238E27FC236}">
                <a16:creationId xmlns:a16="http://schemas.microsoft.com/office/drawing/2014/main" id="{900D3542-CB9B-B443-8BA7-A3ED37F855B8}"/>
              </a:ext>
            </a:extLst>
          </p:cNvPr>
          <p:cNvPicPr>
            <a:picLocks noChangeAspect="1"/>
          </p:cNvPicPr>
          <p:nvPr userDrawn="1"/>
        </p:nvPicPr>
        <p:blipFill>
          <a:blip r:embed="rId2"/>
          <a:stretch>
            <a:fillRect/>
          </a:stretch>
        </p:blipFill>
        <p:spPr>
          <a:xfrm>
            <a:off x="1418677" y="5163671"/>
            <a:ext cx="3754295" cy="524343"/>
          </a:xfrm>
          <a:prstGeom prst="rect">
            <a:avLst/>
          </a:prstGeom>
        </p:spPr>
      </p:pic>
    </p:spTree>
    <p:extLst>
      <p:ext uri="{BB962C8B-B14F-4D97-AF65-F5344CB8AC3E}">
        <p14:creationId xmlns:p14="http://schemas.microsoft.com/office/powerpoint/2010/main" val="359209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Cover Pag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7A91CFD-4DCA-F845-8F57-C0670206BC4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077" y="0"/>
            <a:ext cx="12179300" cy="6858000"/>
          </a:xfrm>
          <a:prstGeom prst="rect">
            <a:avLst/>
          </a:prstGeom>
        </p:spPr>
      </p:pic>
      <p:sp>
        <p:nvSpPr>
          <p:cNvPr id="2" name="Title 1">
            <a:extLst>
              <a:ext uri="{FF2B5EF4-FFF2-40B4-BE49-F238E27FC236}">
                <a16:creationId xmlns:a16="http://schemas.microsoft.com/office/drawing/2014/main" id="{419919B8-059D-2649-816E-D1504B698DF1}"/>
              </a:ext>
            </a:extLst>
          </p:cNvPr>
          <p:cNvSpPr>
            <a:spLocks noGrp="1"/>
          </p:cNvSpPr>
          <p:nvPr>
            <p:ph type="ctrTitle"/>
          </p:nvPr>
        </p:nvSpPr>
        <p:spPr>
          <a:xfrm>
            <a:off x="1380180" y="3431152"/>
            <a:ext cx="9448800" cy="1166248"/>
          </a:xfrm>
        </p:spPr>
        <p:txBody>
          <a:bodyPr anchor="t" anchorCtr="0"/>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18A81172-7E40-7A41-94BE-CFE256A38C98}"/>
              </a:ext>
            </a:extLst>
          </p:cNvPr>
          <p:cNvSpPr>
            <a:spLocks noGrp="1"/>
          </p:cNvSpPr>
          <p:nvPr>
            <p:ph type="subTitle" idx="1"/>
          </p:nvPr>
        </p:nvSpPr>
        <p:spPr>
          <a:xfrm>
            <a:off x="1380180" y="4801937"/>
            <a:ext cx="9440220" cy="779462"/>
          </a:xfrm>
        </p:spPr>
        <p:txBody>
          <a:bodyPr anchor="t" anchorCtr="0"/>
          <a:lstStyle>
            <a:lvl1pPr marL="0" indent="0" algn="l">
              <a:buNone/>
              <a:defRPr sz="20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742EAD72-346A-2E42-8A6A-02C54EF895F0}"/>
              </a:ext>
            </a:extLst>
          </p:cNvPr>
          <p:cNvSpPr>
            <a:spLocks noGrp="1"/>
          </p:cNvSpPr>
          <p:nvPr>
            <p:ph type="dt" sz="half" idx="10"/>
          </p:nvPr>
        </p:nvSpPr>
        <p:spPr/>
        <p:txBody>
          <a:bodyPr/>
          <a:lstStyle/>
          <a:p>
            <a:fld id="{D9C971D7-6C6A-544E-B14D-29878CFEF92A}" type="datetime1">
              <a:rPr lang="en-US" smtClean="0"/>
              <a:t>4/21/2022</a:t>
            </a:fld>
            <a:endParaRPr lang="en-US"/>
          </a:p>
        </p:txBody>
      </p:sp>
      <p:sp>
        <p:nvSpPr>
          <p:cNvPr id="5" name="Footer Placeholder 4">
            <a:extLst>
              <a:ext uri="{FF2B5EF4-FFF2-40B4-BE49-F238E27FC236}">
                <a16:creationId xmlns:a16="http://schemas.microsoft.com/office/drawing/2014/main" id="{27B13F1C-F18C-CF47-8C8F-E1C858C55C98}"/>
              </a:ext>
            </a:extLst>
          </p:cNvPr>
          <p:cNvSpPr>
            <a:spLocks noGrp="1"/>
          </p:cNvSpPr>
          <p:nvPr>
            <p:ph type="ftr" sz="quarter" idx="11"/>
          </p:nvPr>
        </p:nvSpPr>
        <p:spPr>
          <a:xfrm>
            <a:off x="381000" y="6176963"/>
            <a:ext cx="6106080" cy="300037"/>
          </a:xfrm>
        </p:spPr>
        <p:txBody>
          <a:bodyPr/>
          <a:lstStyle/>
          <a:p>
            <a:endParaRPr lang="en-US" dirty="0"/>
          </a:p>
        </p:txBody>
      </p:sp>
      <p:sp>
        <p:nvSpPr>
          <p:cNvPr id="6" name="Slide Number Placeholder 5">
            <a:extLst>
              <a:ext uri="{FF2B5EF4-FFF2-40B4-BE49-F238E27FC236}">
                <a16:creationId xmlns:a16="http://schemas.microsoft.com/office/drawing/2014/main" id="{1060FCFD-7A42-274D-9351-E5AE533C747D}"/>
              </a:ext>
            </a:extLst>
          </p:cNvPr>
          <p:cNvSpPr>
            <a:spLocks noGrp="1"/>
          </p:cNvSpPr>
          <p:nvPr>
            <p:ph type="sldNum" sz="quarter" idx="12"/>
          </p:nvPr>
        </p:nvSpPr>
        <p:spPr/>
        <p:txBody>
          <a:bodyPr/>
          <a:lstStyle/>
          <a:p>
            <a:fld id="{70155758-CB6E-3945-B37A-624314EB0DC4}" type="slidenum">
              <a:rPr lang="en-US" smtClean="0"/>
              <a:t>‹#›</a:t>
            </a:fld>
            <a:endParaRPr lang="en-US"/>
          </a:p>
        </p:txBody>
      </p:sp>
      <p:pic>
        <p:nvPicPr>
          <p:cNvPr id="15" name="Picture 14" descr="A picture containing drawing&#10;&#10;Description automatically generated">
            <a:extLst>
              <a:ext uri="{FF2B5EF4-FFF2-40B4-BE49-F238E27FC236}">
                <a16:creationId xmlns:a16="http://schemas.microsoft.com/office/drawing/2014/main" id="{9F4F96C4-A2EC-CD47-B594-FAF017D41AC4}"/>
              </a:ext>
            </a:extLst>
          </p:cNvPr>
          <p:cNvPicPr>
            <a:picLocks noChangeAspect="1"/>
          </p:cNvPicPr>
          <p:nvPr userDrawn="1"/>
        </p:nvPicPr>
        <p:blipFill>
          <a:blip r:embed="rId3"/>
          <a:stretch>
            <a:fillRect/>
          </a:stretch>
        </p:blipFill>
        <p:spPr>
          <a:xfrm rot="16200000">
            <a:off x="959748" y="2662836"/>
            <a:ext cx="420432" cy="420432"/>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92AB20A4-C797-4434-AA38-2843DA734B3E}"/>
              </a:ext>
            </a:extLst>
          </p:cNvPr>
          <p:cNvPicPr>
            <a:picLocks noChangeAspect="1"/>
          </p:cNvPicPr>
          <p:nvPr userDrawn="1"/>
        </p:nvPicPr>
        <p:blipFill>
          <a:blip r:embed="rId4"/>
          <a:stretch>
            <a:fillRect/>
          </a:stretch>
        </p:blipFill>
        <p:spPr>
          <a:xfrm>
            <a:off x="632712" y="421203"/>
            <a:ext cx="3430905" cy="1286431"/>
          </a:xfrm>
          <a:prstGeom prst="rect">
            <a:avLst/>
          </a:prstGeom>
        </p:spPr>
      </p:pic>
    </p:spTree>
    <p:extLst>
      <p:ext uri="{BB962C8B-B14F-4D97-AF65-F5344CB8AC3E}">
        <p14:creationId xmlns:p14="http://schemas.microsoft.com/office/powerpoint/2010/main" val="274278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Cover P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0D9193-66AB-470B-B298-BBC8442D701B}"/>
              </a:ext>
            </a:extLst>
          </p:cNvPr>
          <p:cNvSpPr/>
          <p:nvPr userDrawn="1"/>
        </p:nvSpPr>
        <p:spPr>
          <a:xfrm>
            <a:off x="0" y="1"/>
            <a:ext cx="12192000" cy="15931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9919B8-059D-2649-816E-D1504B698DF1}"/>
              </a:ext>
            </a:extLst>
          </p:cNvPr>
          <p:cNvSpPr>
            <a:spLocks noGrp="1"/>
          </p:cNvSpPr>
          <p:nvPr>
            <p:ph type="ctrTitle"/>
          </p:nvPr>
        </p:nvSpPr>
        <p:spPr>
          <a:xfrm>
            <a:off x="1380180" y="3083268"/>
            <a:ext cx="9448800" cy="1166248"/>
          </a:xfrm>
        </p:spPr>
        <p:txBody>
          <a:bodyPr anchor="t" anchorCtr="0"/>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18A81172-7E40-7A41-94BE-CFE256A38C98}"/>
              </a:ext>
            </a:extLst>
          </p:cNvPr>
          <p:cNvSpPr>
            <a:spLocks noGrp="1"/>
          </p:cNvSpPr>
          <p:nvPr>
            <p:ph type="subTitle" idx="1"/>
          </p:nvPr>
        </p:nvSpPr>
        <p:spPr>
          <a:xfrm>
            <a:off x="1380180" y="4454053"/>
            <a:ext cx="9440220" cy="779462"/>
          </a:xfrm>
        </p:spPr>
        <p:txBody>
          <a:bodyPr anchor="t" anchorCtr="0"/>
          <a:lstStyle>
            <a:lvl1pPr marL="0" indent="0" algn="l">
              <a:buNone/>
              <a:defRPr sz="20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5" name="Picture 14" descr="A picture containing drawing&#10;&#10;Description automatically generated">
            <a:extLst>
              <a:ext uri="{FF2B5EF4-FFF2-40B4-BE49-F238E27FC236}">
                <a16:creationId xmlns:a16="http://schemas.microsoft.com/office/drawing/2014/main" id="{9F4F96C4-A2EC-CD47-B594-FAF017D41AC4}"/>
              </a:ext>
            </a:extLst>
          </p:cNvPr>
          <p:cNvPicPr>
            <a:picLocks noChangeAspect="1"/>
          </p:cNvPicPr>
          <p:nvPr userDrawn="1"/>
        </p:nvPicPr>
        <p:blipFill>
          <a:blip r:embed="rId2"/>
          <a:stretch>
            <a:fillRect/>
          </a:stretch>
        </p:blipFill>
        <p:spPr>
          <a:xfrm rot="16200000">
            <a:off x="959748" y="2314952"/>
            <a:ext cx="420432" cy="420432"/>
          </a:xfrm>
          <a:prstGeom prst="rect">
            <a:avLst/>
          </a:prstGeom>
        </p:spPr>
      </p:pic>
      <p:grpSp>
        <p:nvGrpSpPr>
          <p:cNvPr id="9" name="Group 8">
            <a:extLst>
              <a:ext uri="{FF2B5EF4-FFF2-40B4-BE49-F238E27FC236}">
                <a16:creationId xmlns:a16="http://schemas.microsoft.com/office/drawing/2014/main" id="{5D8ECBBE-B70E-4554-A805-BA7ABA183B44}"/>
              </a:ext>
            </a:extLst>
          </p:cNvPr>
          <p:cNvGrpSpPr/>
          <p:nvPr userDrawn="1"/>
        </p:nvGrpSpPr>
        <p:grpSpPr>
          <a:xfrm>
            <a:off x="-1" y="1565826"/>
            <a:ext cx="12192001" cy="228600"/>
            <a:chOff x="-1" y="1565826"/>
            <a:chExt cx="12192001" cy="228600"/>
          </a:xfrm>
        </p:grpSpPr>
        <p:sp>
          <p:nvSpPr>
            <p:cNvPr id="10" name="Rectangle 9">
              <a:extLst>
                <a:ext uri="{FF2B5EF4-FFF2-40B4-BE49-F238E27FC236}">
                  <a16:creationId xmlns:a16="http://schemas.microsoft.com/office/drawing/2014/main" id="{EE813D2E-F129-4FAF-8404-48517773554B}"/>
                </a:ext>
              </a:extLst>
            </p:cNvPr>
            <p:cNvSpPr/>
            <p:nvPr userDrawn="1"/>
          </p:nvSpPr>
          <p:spPr>
            <a:xfrm>
              <a:off x="-1" y="1565826"/>
              <a:ext cx="3931066" cy="228600"/>
            </a:xfrm>
            <a:prstGeom prst="rect">
              <a:avLst/>
            </a:prstGeom>
            <a:solidFill>
              <a:schemeClr val="accent3"/>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11">
              <a:extLst>
                <a:ext uri="{FF2B5EF4-FFF2-40B4-BE49-F238E27FC236}">
                  <a16:creationId xmlns:a16="http://schemas.microsoft.com/office/drawing/2014/main" id="{005F5C17-815F-41B7-8540-FB647704C4F5}"/>
                </a:ext>
              </a:extLst>
            </p:cNvPr>
            <p:cNvSpPr/>
            <p:nvPr userDrawn="1"/>
          </p:nvSpPr>
          <p:spPr>
            <a:xfrm>
              <a:off x="3275887" y="1565826"/>
              <a:ext cx="5127477" cy="228600"/>
            </a:xfrm>
            <a:prstGeom prst="rect">
              <a:avLst/>
            </a:prstGeom>
            <a:solidFill>
              <a:srgbClr val="009F4D"/>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a:extLst>
                <a:ext uri="{FF2B5EF4-FFF2-40B4-BE49-F238E27FC236}">
                  <a16:creationId xmlns:a16="http://schemas.microsoft.com/office/drawing/2014/main" id="{5F5C7B8E-40E0-4A8A-91CF-D02C71893CD8}"/>
                </a:ext>
              </a:extLst>
            </p:cNvPr>
            <p:cNvSpPr/>
            <p:nvPr userDrawn="1"/>
          </p:nvSpPr>
          <p:spPr>
            <a:xfrm>
              <a:off x="8349953" y="1565826"/>
              <a:ext cx="1709159" cy="228600"/>
            </a:xfrm>
            <a:prstGeom prst="rect">
              <a:avLst/>
            </a:prstGeom>
            <a:solidFill>
              <a:srgbClr val="CFB023"/>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3">
              <a:extLst>
                <a:ext uri="{FF2B5EF4-FFF2-40B4-BE49-F238E27FC236}">
                  <a16:creationId xmlns:a16="http://schemas.microsoft.com/office/drawing/2014/main" id="{60E4E2EF-79A4-4A7A-A285-C149FE7F83A6}"/>
                </a:ext>
              </a:extLst>
            </p:cNvPr>
            <p:cNvSpPr/>
            <p:nvPr userDrawn="1"/>
          </p:nvSpPr>
          <p:spPr>
            <a:xfrm>
              <a:off x="9970093" y="1565826"/>
              <a:ext cx="2221907" cy="228600"/>
            </a:xfrm>
            <a:prstGeom prst="rect">
              <a:avLst/>
            </a:prstGeom>
            <a:solidFill>
              <a:schemeClr val="accent4"/>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17" name="Picture 16" descr="A picture containing drawing&#10;&#10;Description automatically generated">
            <a:extLst>
              <a:ext uri="{FF2B5EF4-FFF2-40B4-BE49-F238E27FC236}">
                <a16:creationId xmlns:a16="http://schemas.microsoft.com/office/drawing/2014/main" id="{F30A7960-FC28-4807-9596-B7077A01DC57}"/>
              </a:ext>
            </a:extLst>
          </p:cNvPr>
          <p:cNvPicPr>
            <a:picLocks noChangeAspect="1"/>
          </p:cNvPicPr>
          <p:nvPr userDrawn="1"/>
        </p:nvPicPr>
        <p:blipFill>
          <a:blip r:embed="rId3"/>
          <a:stretch>
            <a:fillRect/>
          </a:stretch>
        </p:blipFill>
        <p:spPr>
          <a:xfrm>
            <a:off x="250079" y="110672"/>
            <a:ext cx="3430905" cy="1286431"/>
          </a:xfrm>
          <a:prstGeom prst="rect">
            <a:avLst/>
          </a:prstGeom>
        </p:spPr>
      </p:pic>
      <p:sp>
        <p:nvSpPr>
          <p:cNvPr id="18" name="Date Placeholder 3">
            <a:extLst>
              <a:ext uri="{FF2B5EF4-FFF2-40B4-BE49-F238E27FC236}">
                <a16:creationId xmlns:a16="http://schemas.microsoft.com/office/drawing/2014/main" id="{C75436A0-7781-4476-B431-0313E760302F}"/>
              </a:ext>
            </a:extLst>
          </p:cNvPr>
          <p:cNvSpPr>
            <a:spLocks noGrp="1"/>
          </p:cNvSpPr>
          <p:nvPr>
            <p:ph type="dt" sz="half" idx="10"/>
          </p:nvPr>
        </p:nvSpPr>
        <p:spPr>
          <a:xfrm>
            <a:off x="9265507" y="6176963"/>
            <a:ext cx="1793789" cy="300037"/>
          </a:xfrm>
        </p:spPr>
        <p:txBody>
          <a:bodyPr/>
          <a:lstStyle/>
          <a:p>
            <a:fld id="{D9C971D7-6C6A-544E-B14D-29878CFEF92A}" type="datetime1">
              <a:rPr lang="en-US" smtClean="0"/>
              <a:t>4/21/2022</a:t>
            </a:fld>
            <a:endParaRPr lang="en-US"/>
          </a:p>
        </p:txBody>
      </p:sp>
      <p:sp>
        <p:nvSpPr>
          <p:cNvPr id="19" name="Footer Placeholder 4">
            <a:extLst>
              <a:ext uri="{FF2B5EF4-FFF2-40B4-BE49-F238E27FC236}">
                <a16:creationId xmlns:a16="http://schemas.microsoft.com/office/drawing/2014/main" id="{980D2064-DAE4-4A2C-8E3B-CCCA6CC334F8}"/>
              </a:ext>
            </a:extLst>
          </p:cNvPr>
          <p:cNvSpPr>
            <a:spLocks noGrp="1"/>
          </p:cNvSpPr>
          <p:nvPr>
            <p:ph type="ftr" sz="quarter" idx="11"/>
          </p:nvPr>
        </p:nvSpPr>
        <p:spPr>
          <a:xfrm>
            <a:off x="381000" y="6176963"/>
            <a:ext cx="6106080" cy="300037"/>
          </a:xfrm>
        </p:spPr>
        <p:txBody>
          <a:bodyPr/>
          <a:lstStyle/>
          <a:p>
            <a:endParaRPr lang="en-US" dirty="0"/>
          </a:p>
        </p:txBody>
      </p:sp>
      <p:sp>
        <p:nvSpPr>
          <p:cNvPr id="20" name="Slide Number Placeholder 5">
            <a:extLst>
              <a:ext uri="{FF2B5EF4-FFF2-40B4-BE49-F238E27FC236}">
                <a16:creationId xmlns:a16="http://schemas.microsoft.com/office/drawing/2014/main" id="{C18EB96B-61BE-4984-A26F-163023CBC4C6}"/>
              </a:ext>
            </a:extLst>
          </p:cNvPr>
          <p:cNvSpPr>
            <a:spLocks noGrp="1"/>
          </p:cNvSpPr>
          <p:nvPr>
            <p:ph type="sldNum" sz="quarter" idx="12"/>
          </p:nvPr>
        </p:nvSpPr>
        <p:spPr>
          <a:xfrm>
            <a:off x="11306432" y="6176963"/>
            <a:ext cx="504567" cy="300037"/>
          </a:xfrm>
        </p:spPr>
        <p:txBody>
          <a:bodyPr/>
          <a:lstStyle/>
          <a:p>
            <a:fld id="{70155758-CB6E-3945-B37A-624314EB0DC4}" type="slidenum">
              <a:rPr lang="en-US" smtClean="0"/>
              <a:t>‹#›</a:t>
            </a:fld>
            <a:endParaRPr lang="en-US"/>
          </a:p>
        </p:txBody>
      </p:sp>
    </p:spTree>
    <p:extLst>
      <p:ext uri="{BB962C8B-B14F-4D97-AF65-F5344CB8AC3E}">
        <p14:creationId xmlns:p14="http://schemas.microsoft.com/office/powerpoint/2010/main" val="43733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Cover Pag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842B53-3821-6C4A-9E11-02D121651E5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419919B8-059D-2649-816E-D1504B698DF1}"/>
              </a:ext>
            </a:extLst>
          </p:cNvPr>
          <p:cNvSpPr>
            <a:spLocks noGrp="1"/>
          </p:cNvSpPr>
          <p:nvPr>
            <p:ph type="ctrTitle"/>
          </p:nvPr>
        </p:nvSpPr>
        <p:spPr>
          <a:xfrm>
            <a:off x="1371600" y="3347239"/>
            <a:ext cx="9448800" cy="1200250"/>
          </a:xfrm>
        </p:spPr>
        <p:txBody>
          <a:bodyPr anchor="t" anchorCtr="0"/>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18A81172-7E40-7A41-94BE-CFE256A38C98}"/>
              </a:ext>
            </a:extLst>
          </p:cNvPr>
          <p:cNvSpPr>
            <a:spLocks noGrp="1"/>
          </p:cNvSpPr>
          <p:nvPr>
            <p:ph type="subTitle" idx="1"/>
          </p:nvPr>
        </p:nvSpPr>
        <p:spPr>
          <a:xfrm>
            <a:off x="1371600" y="4708836"/>
            <a:ext cx="9444982" cy="993908"/>
          </a:xfrm>
        </p:spPr>
        <p:txBody>
          <a:bodyPr anchor="t" anchorCtr="0"/>
          <a:lstStyle>
            <a:lvl1pPr marL="0" indent="0" algn="ctr">
              <a:buNone/>
              <a:defRPr sz="20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742EAD72-346A-2E42-8A6A-02C54EF895F0}"/>
              </a:ext>
            </a:extLst>
          </p:cNvPr>
          <p:cNvSpPr>
            <a:spLocks noGrp="1"/>
          </p:cNvSpPr>
          <p:nvPr>
            <p:ph type="dt" sz="half" idx="10"/>
          </p:nvPr>
        </p:nvSpPr>
        <p:spPr/>
        <p:txBody>
          <a:bodyPr/>
          <a:lstStyle/>
          <a:p>
            <a:fld id="{D9C971D7-6C6A-544E-B14D-29878CFEF92A}" type="datetime1">
              <a:rPr lang="en-US" smtClean="0"/>
              <a:t>4/21/2022</a:t>
            </a:fld>
            <a:endParaRPr lang="en-US"/>
          </a:p>
        </p:txBody>
      </p:sp>
      <p:sp>
        <p:nvSpPr>
          <p:cNvPr id="5" name="Footer Placeholder 4">
            <a:extLst>
              <a:ext uri="{FF2B5EF4-FFF2-40B4-BE49-F238E27FC236}">
                <a16:creationId xmlns:a16="http://schemas.microsoft.com/office/drawing/2014/main" id="{27B13F1C-F18C-CF47-8C8F-E1C858C55C98}"/>
              </a:ext>
            </a:extLst>
          </p:cNvPr>
          <p:cNvSpPr>
            <a:spLocks noGrp="1"/>
          </p:cNvSpPr>
          <p:nvPr>
            <p:ph type="ftr" sz="quarter" idx="11"/>
          </p:nvPr>
        </p:nvSpPr>
        <p:spPr>
          <a:xfrm>
            <a:off x="381000" y="6176963"/>
            <a:ext cx="6106080" cy="300037"/>
          </a:xfrm>
        </p:spPr>
        <p:txBody>
          <a:bodyPr/>
          <a:lstStyle/>
          <a:p>
            <a:endParaRPr lang="en-US" dirty="0"/>
          </a:p>
        </p:txBody>
      </p:sp>
      <p:sp>
        <p:nvSpPr>
          <p:cNvPr id="6" name="Slide Number Placeholder 5">
            <a:extLst>
              <a:ext uri="{FF2B5EF4-FFF2-40B4-BE49-F238E27FC236}">
                <a16:creationId xmlns:a16="http://schemas.microsoft.com/office/drawing/2014/main" id="{1060FCFD-7A42-274D-9351-E5AE533C747D}"/>
              </a:ext>
            </a:extLst>
          </p:cNvPr>
          <p:cNvSpPr>
            <a:spLocks noGrp="1"/>
          </p:cNvSpPr>
          <p:nvPr>
            <p:ph type="sldNum" sz="quarter" idx="12"/>
          </p:nvPr>
        </p:nvSpPr>
        <p:spPr/>
        <p:txBody>
          <a:bodyPr/>
          <a:lstStyle/>
          <a:p>
            <a:fld id="{70155758-CB6E-3945-B37A-624314EB0DC4}" type="slidenum">
              <a:rPr lang="en-US" smtClean="0"/>
              <a:t>‹#›</a:t>
            </a:fld>
            <a:endParaRPr lang="en-US"/>
          </a:p>
        </p:txBody>
      </p:sp>
      <p:pic>
        <p:nvPicPr>
          <p:cNvPr id="15" name="Picture 14" descr="A picture containing drawing&#10;&#10;Description automatically generated">
            <a:extLst>
              <a:ext uri="{FF2B5EF4-FFF2-40B4-BE49-F238E27FC236}">
                <a16:creationId xmlns:a16="http://schemas.microsoft.com/office/drawing/2014/main" id="{9F4F96C4-A2EC-CD47-B594-FAF017D41AC4}"/>
              </a:ext>
            </a:extLst>
          </p:cNvPr>
          <p:cNvPicPr>
            <a:picLocks noChangeAspect="1"/>
          </p:cNvPicPr>
          <p:nvPr userDrawn="1"/>
        </p:nvPicPr>
        <p:blipFill>
          <a:blip r:embed="rId3"/>
          <a:stretch>
            <a:fillRect/>
          </a:stretch>
        </p:blipFill>
        <p:spPr>
          <a:xfrm>
            <a:off x="10820400" y="2631835"/>
            <a:ext cx="420432" cy="420432"/>
          </a:xfrm>
          <a:prstGeom prst="rect">
            <a:avLst/>
          </a:prstGeom>
        </p:spPr>
      </p:pic>
    </p:spTree>
    <p:extLst>
      <p:ext uri="{BB962C8B-B14F-4D97-AF65-F5344CB8AC3E}">
        <p14:creationId xmlns:p14="http://schemas.microsoft.com/office/powerpoint/2010/main" val="1353491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Cover Pag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A3E3742-C215-C04E-B0E5-0C71CDE3EB8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419919B8-059D-2649-816E-D1504B698DF1}"/>
              </a:ext>
            </a:extLst>
          </p:cNvPr>
          <p:cNvSpPr>
            <a:spLocks noGrp="1"/>
          </p:cNvSpPr>
          <p:nvPr>
            <p:ph type="ctrTitle"/>
          </p:nvPr>
        </p:nvSpPr>
        <p:spPr>
          <a:xfrm>
            <a:off x="381000" y="1663303"/>
            <a:ext cx="5524500" cy="1765698"/>
          </a:xfrm>
        </p:spPr>
        <p:txBody>
          <a:bodyPr anchor="t" anchorCtr="0"/>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18A81172-7E40-7A41-94BE-CFE256A38C98}"/>
              </a:ext>
            </a:extLst>
          </p:cNvPr>
          <p:cNvSpPr>
            <a:spLocks noGrp="1"/>
          </p:cNvSpPr>
          <p:nvPr>
            <p:ph type="subTitle" idx="1"/>
          </p:nvPr>
        </p:nvSpPr>
        <p:spPr>
          <a:xfrm>
            <a:off x="384818" y="3714412"/>
            <a:ext cx="5520682" cy="993908"/>
          </a:xfrm>
        </p:spPr>
        <p:txBody>
          <a:bodyPr anchor="t" anchorCtr="0"/>
          <a:lstStyle>
            <a:lvl1pPr marL="0" indent="0" algn="l">
              <a:buNone/>
              <a:defRPr sz="20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742EAD72-346A-2E42-8A6A-02C54EF895F0}"/>
              </a:ext>
            </a:extLst>
          </p:cNvPr>
          <p:cNvSpPr>
            <a:spLocks noGrp="1"/>
          </p:cNvSpPr>
          <p:nvPr>
            <p:ph type="dt" sz="half" idx="10"/>
          </p:nvPr>
        </p:nvSpPr>
        <p:spPr/>
        <p:txBody>
          <a:bodyPr/>
          <a:lstStyle/>
          <a:p>
            <a:fld id="{D9C971D7-6C6A-544E-B14D-29878CFEF92A}" type="datetime1">
              <a:rPr lang="en-US" smtClean="0"/>
              <a:t>4/21/2022</a:t>
            </a:fld>
            <a:endParaRPr lang="en-US"/>
          </a:p>
        </p:txBody>
      </p:sp>
      <p:sp>
        <p:nvSpPr>
          <p:cNvPr id="5" name="Footer Placeholder 4">
            <a:extLst>
              <a:ext uri="{FF2B5EF4-FFF2-40B4-BE49-F238E27FC236}">
                <a16:creationId xmlns:a16="http://schemas.microsoft.com/office/drawing/2014/main" id="{27B13F1C-F18C-CF47-8C8F-E1C858C55C98}"/>
              </a:ext>
            </a:extLst>
          </p:cNvPr>
          <p:cNvSpPr>
            <a:spLocks noGrp="1"/>
          </p:cNvSpPr>
          <p:nvPr>
            <p:ph type="ftr" sz="quarter" idx="11"/>
          </p:nvPr>
        </p:nvSpPr>
        <p:spPr>
          <a:xfrm>
            <a:off x="381000" y="6176963"/>
            <a:ext cx="6106080" cy="300037"/>
          </a:xfrm>
        </p:spPr>
        <p:txBody>
          <a:bodyPr/>
          <a:lstStyle/>
          <a:p>
            <a:endParaRPr lang="en-US" dirty="0"/>
          </a:p>
        </p:txBody>
      </p:sp>
      <p:sp>
        <p:nvSpPr>
          <p:cNvPr id="6" name="Slide Number Placeholder 5">
            <a:extLst>
              <a:ext uri="{FF2B5EF4-FFF2-40B4-BE49-F238E27FC236}">
                <a16:creationId xmlns:a16="http://schemas.microsoft.com/office/drawing/2014/main" id="{1060FCFD-7A42-274D-9351-E5AE533C747D}"/>
              </a:ext>
            </a:extLst>
          </p:cNvPr>
          <p:cNvSpPr>
            <a:spLocks noGrp="1"/>
          </p:cNvSpPr>
          <p:nvPr>
            <p:ph type="sldNum" sz="quarter" idx="12"/>
          </p:nvPr>
        </p:nvSpPr>
        <p:spPr/>
        <p:txBody>
          <a:bodyPr/>
          <a:lstStyle/>
          <a:p>
            <a:fld id="{70155758-CB6E-3945-B37A-624314EB0DC4}" type="slidenum">
              <a:rPr lang="en-US" smtClean="0"/>
              <a:t>‹#›</a:t>
            </a:fld>
            <a:endParaRPr lang="en-US"/>
          </a:p>
        </p:txBody>
      </p:sp>
      <p:pic>
        <p:nvPicPr>
          <p:cNvPr id="15" name="Picture 14" descr="A picture containing drawing&#10;&#10;Description automatically generated">
            <a:extLst>
              <a:ext uri="{FF2B5EF4-FFF2-40B4-BE49-F238E27FC236}">
                <a16:creationId xmlns:a16="http://schemas.microsoft.com/office/drawing/2014/main" id="{9F4F96C4-A2EC-CD47-B594-FAF017D41AC4}"/>
              </a:ext>
            </a:extLst>
          </p:cNvPr>
          <p:cNvPicPr>
            <a:picLocks noChangeAspect="1"/>
          </p:cNvPicPr>
          <p:nvPr userDrawn="1"/>
        </p:nvPicPr>
        <p:blipFill>
          <a:blip r:embed="rId3"/>
          <a:stretch>
            <a:fillRect/>
          </a:stretch>
        </p:blipFill>
        <p:spPr>
          <a:xfrm>
            <a:off x="5905500" y="1028700"/>
            <a:ext cx="420432" cy="420432"/>
          </a:xfrm>
          <a:prstGeom prst="rect">
            <a:avLst/>
          </a:prstGeom>
        </p:spPr>
      </p:pic>
    </p:spTree>
    <p:extLst>
      <p:ext uri="{BB962C8B-B14F-4D97-AF65-F5344CB8AC3E}">
        <p14:creationId xmlns:p14="http://schemas.microsoft.com/office/powerpoint/2010/main" val="3159856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Brea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9221F0-B91E-E94F-9458-947AAE604DBE}"/>
              </a:ext>
            </a:extLst>
          </p:cNvPr>
          <p:cNvPicPr>
            <a:picLocks noChangeAspect="1"/>
          </p:cNvPicPr>
          <p:nvPr userDrawn="1"/>
        </p:nvPicPr>
        <p:blipFill>
          <a:blip r:embed="rId2"/>
          <a:src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80D19542-2A9B-9A47-B1DC-5BB908A10022}"/>
              </a:ext>
            </a:extLst>
          </p:cNvPr>
          <p:cNvSpPr>
            <a:spLocks noGrp="1"/>
          </p:cNvSpPr>
          <p:nvPr>
            <p:ph type="title"/>
          </p:nvPr>
        </p:nvSpPr>
        <p:spPr>
          <a:xfrm>
            <a:off x="2362200" y="1335559"/>
            <a:ext cx="7467600" cy="1500188"/>
          </a:xfrm>
        </p:spPr>
        <p:txBody>
          <a:bodyPr anchor="t" anchorCtr="0"/>
          <a:lstStyle>
            <a:lvl1pPr algn="ct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DCA5F68-44C4-DA4E-9AE6-4C52D0E28805}"/>
              </a:ext>
            </a:extLst>
          </p:cNvPr>
          <p:cNvSpPr>
            <a:spLocks noGrp="1"/>
          </p:cNvSpPr>
          <p:nvPr>
            <p:ph type="body" idx="1"/>
          </p:nvPr>
        </p:nvSpPr>
        <p:spPr>
          <a:xfrm>
            <a:off x="2362200" y="3272160"/>
            <a:ext cx="7467600" cy="1500187"/>
          </a:xfrm>
        </p:spPr>
        <p:txBody>
          <a:bodyPr/>
          <a:lstStyle>
            <a:lvl1pPr marL="0" indent="0" algn="ctr">
              <a:buNone/>
              <a:defRPr sz="200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E49717A-665D-054A-ABA4-F42E38388A31}"/>
              </a:ext>
            </a:extLst>
          </p:cNvPr>
          <p:cNvSpPr>
            <a:spLocks noGrp="1"/>
          </p:cNvSpPr>
          <p:nvPr>
            <p:ph type="dt" sz="half" idx="10"/>
          </p:nvPr>
        </p:nvSpPr>
        <p:spPr/>
        <p:txBody>
          <a:bodyPr/>
          <a:lstStyle>
            <a:lvl1pPr>
              <a:defRPr>
                <a:solidFill>
                  <a:schemeClr val="accent6">
                    <a:lumMod val="20000"/>
                    <a:lumOff val="80000"/>
                  </a:schemeClr>
                </a:solidFill>
              </a:defRPr>
            </a:lvl1pPr>
          </a:lstStyle>
          <a:p>
            <a:fld id="{286C961B-7644-8F41-8022-871EBF23BD34}" type="datetime1">
              <a:rPr lang="en-US" smtClean="0"/>
              <a:t>4/21/2022</a:t>
            </a:fld>
            <a:endParaRPr lang="en-US"/>
          </a:p>
        </p:txBody>
      </p:sp>
      <p:sp>
        <p:nvSpPr>
          <p:cNvPr id="5" name="Footer Placeholder 4">
            <a:extLst>
              <a:ext uri="{FF2B5EF4-FFF2-40B4-BE49-F238E27FC236}">
                <a16:creationId xmlns:a16="http://schemas.microsoft.com/office/drawing/2014/main" id="{074333F9-3A8D-F245-B26F-8B4457849ADC}"/>
              </a:ext>
            </a:extLst>
          </p:cNvPr>
          <p:cNvSpPr>
            <a:spLocks noGrp="1"/>
          </p:cNvSpPr>
          <p:nvPr>
            <p:ph type="ftr" sz="quarter" idx="11"/>
          </p:nvPr>
        </p:nvSpPr>
        <p:spPr>
          <a:xfrm>
            <a:off x="990600" y="6176963"/>
            <a:ext cx="5496480" cy="300037"/>
          </a:xfrm>
        </p:spPr>
        <p:txBody>
          <a:bodyPr/>
          <a:lstStyle>
            <a:lvl1pPr>
              <a:defRPr>
                <a:solidFill>
                  <a:schemeClr val="accent6">
                    <a:lumMod val="20000"/>
                    <a:lumOff val="80000"/>
                  </a:schemeClr>
                </a:solidFill>
              </a:defRPr>
            </a:lvl1pPr>
          </a:lstStyle>
          <a:p>
            <a:endParaRPr lang="en-US" dirty="0"/>
          </a:p>
        </p:txBody>
      </p:sp>
      <p:sp>
        <p:nvSpPr>
          <p:cNvPr id="6" name="Slide Number Placeholder 5">
            <a:extLst>
              <a:ext uri="{FF2B5EF4-FFF2-40B4-BE49-F238E27FC236}">
                <a16:creationId xmlns:a16="http://schemas.microsoft.com/office/drawing/2014/main" id="{8B0487F2-8F0F-3C4A-A5DA-70E4E3E4170B}"/>
              </a:ext>
            </a:extLst>
          </p:cNvPr>
          <p:cNvSpPr>
            <a:spLocks noGrp="1"/>
          </p:cNvSpPr>
          <p:nvPr>
            <p:ph type="sldNum" sz="quarter" idx="12"/>
          </p:nvPr>
        </p:nvSpPr>
        <p:spPr/>
        <p:txBody>
          <a:bodyPr/>
          <a:lstStyle>
            <a:lvl1pPr>
              <a:defRPr>
                <a:solidFill>
                  <a:schemeClr val="accent6">
                    <a:lumMod val="20000"/>
                    <a:lumOff val="80000"/>
                  </a:schemeClr>
                </a:solidFill>
              </a:defRPr>
            </a:lvl1pPr>
          </a:lstStyle>
          <a:p>
            <a:fld id="{70155758-CB6E-3945-B37A-624314EB0DC4}" type="slidenum">
              <a:rPr lang="en-US" smtClean="0"/>
              <a:pPr/>
              <a:t>‹#›</a:t>
            </a:fld>
            <a:endParaRPr lang="en-US"/>
          </a:p>
        </p:txBody>
      </p:sp>
      <p:pic>
        <p:nvPicPr>
          <p:cNvPr id="8" name="Picture 7">
            <a:extLst>
              <a:ext uri="{FF2B5EF4-FFF2-40B4-BE49-F238E27FC236}">
                <a16:creationId xmlns:a16="http://schemas.microsoft.com/office/drawing/2014/main" id="{0F42551A-A95E-544B-8E04-A20ACF21E608}"/>
              </a:ext>
            </a:extLst>
          </p:cNvPr>
          <p:cNvPicPr>
            <a:picLocks noChangeAspect="1"/>
          </p:cNvPicPr>
          <p:nvPr userDrawn="1"/>
        </p:nvPicPr>
        <p:blipFill>
          <a:blip r:embed="rId3"/>
          <a:srcRect/>
          <a:stretch/>
        </p:blipFill>
        <p:spPr>
          <a:xfrm>
            <a:off x="381000" y="6176963"/>
            <a:ext cx="300037" cy="300037"/>
          </a:xfrm>
          <a:prstGeom prst="rect">
            <a:avLst/>
          </a:prstGeom>
        </p:spPr>
      </p:pic>
    </p:spTree>
    <p:extLst>
      <p:ext uri="{BB962C8B-B14F-4D97-AF65-F5344CB8AC3E}">
        <p14:creationId xmlns:p14="http://schemas.microsoft.com/office/powerpoint/2010/main" val="2886703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65E08-00F1-534F-8343-FB9374A9D75A}"/>
              </a:ext>
            </a:extLst>
          </p:cNvPr>
          <p:cNvSpPr>
            <a:spLocks noGrp="1"/>
          </p:cNvSpPr>
          <p:nvPr>
            <p:ph type="title"/>
          </p:nvPr>
        </p:nvSpPr>
        <p:spPr/>
        <p:txBody>
          <a:bodyPr anchor="b" anchorCtr="0"/>
          <a:lstStyle/>
          <a:p>
            <a:r>
              <a:rPr lang="en-US" dirty="0"/>
              <a:t>Click to edit Master title style</a:t>
            </a:r>
          </a:p>
        </p:txBody>
      </p:sp>
      <p:sp>
        <p:nvSpPr>
          <p:cNvPr id="3" name="Content Placeholder 2">
            <a:extLst>
              <a:ext uri="{FF2B5EF4-FFF2-40B4-BE49-F238E27FC236}">
                <a16:creationId xmlns:a16="http://schemas.microsoft.com/office/drawing/2014/main" id="{260E6121-53CA-3743-9DAF-BFDB6B84CA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41D89B-D688-0349-9A62-D9B622F6A252}"/>
              </a:ext>
            </a:extLst>
          </p:cNvPr>
          <p:cNvSpPr>
            <a:spLocks noGrp="1"/>
          </p:cNvSpPr>
          <p:nvPr>
            <p:ph type="dt" sz="half" idx="10"/>
          </p:nvPr>
        </p:nvSpPr>
        <p:spPr/>
        <p:txBody>
          <a:bodyPr/>
          <a:lstStyle/>
          <a:p>
            <a:fld id="{AED8B55C-1879-7547-9F40-D6B857410FED}" type="datetime1">
              <a:rPr lang="en-US" smtClean="0"/>
              <a:t>4/21/2022</a:t>
            </a:fld>
            <a:endParaRPr lang="en-US"/>
          </a:p>
        </p:txBody>
      </p:sp>
      <p:sp>
        <p:nvSpPr>
          <p:cNvPr id="5" name="Footer Placeholder 4">
            <a:extLst>
              <a:ext uri="{FF2B5EF4-FFF2-40B4-BE49-F238E27FC236}">
                <a16:creationId xmlns:a16="http://schemas.microsoft.com/office/drawing/2014/main" id="{A084CACD-2F74-464B-BD37-BAB4ED7DAF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830B07-A870-7A4D-8B93-24477975B08B}"/>
              </a:ext>
            </a:extLst>
          </p:cNvPr>
          <p:cNvSpPr>
            <a:spLocks noGrp="1"/>
          </p:cNvSpPr>
          <p:nvPr>
            <p:ph type="sldNum" sz="quarter" idx="12"/>
          </p:nvPr>
        </p:nvSpPr>
        <p:spPr/>
        <p:txBody>
          <a:bodyPr/>
          <a:lstStyle/>
          <a:p>
            <a:fld id="{70155758-CB6E-3945-B37A-624314EB0DC4}" type="slidenum">
              <a:rPr lang="en-US" smtClean="0"/>
              <a:t>‹#›</a:t>
            </a:fld>
            <a:endParaRPr lang="en-US"/>
          </a:p>
        </p:txBody>
      </p:sp>
    </p:spTree>
    <p:extLst>
      <p:ext uri="{BB962C8B-B14F-4D97-AF65-F5344CB8AC3E}">
        <p14:creationId xmlns:p14="http://schemas.microsoft.com/office/powerpoint/2010/main" val="2954174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65E08-00F1-534F-8343-FB9374A9D75A}"/>
              </a:ext>
            </a:extLst>
          </p:cNvPr>
          <p:cNvSpPr>
            <a:spLocks noGrp="1"/>
          </p:cNvSpPr>
          <p:nvPr>
            <p:ph type="title"/>
          </p:nvPr>
        </p:nvSpPr>
        <p:spPr/>
        <p:txBody>
          <a:bodyPr anchor="b" anchorCtr="0"/>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60E6121-53CA-3743-9DAF-BFDB6B84CAF5}"/>
              </a:ext>
            </a:extLst>
          </p:cNvPr>
          <p:cNvSpPr>
            <a:spLocks noGrp="1"/>
          </p:cNvSpPr>
          <p:nvPr>
            <p:ph idx="1"/>
          </p:nvPr>
        </p:nvSpPr>
        <p:spPr>
          <a:xfrm>
            <a:off x="1000682" y="1480007"/>
            <a:ext cx="10810318" cy="4387393"/>
          </a:xfrm>
        </p:spPr>
        <p:txBody>
          <a:bodyPr/>
          <a:lstStyle>
            <a:lvl1pPr>
              <a:defRPr>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41D89B-D688-0349-9A62-D9B622F6A252}"/>
              </a:ext>
            </a:extLst>
          </p:cNvPr>
          <p:cNvSpPr>
            <a:spLocks noGrp="1"/>
          </p:cNvSpPr>
          <p:nvPr>
            <p:ph type="dt" sz="half" idx="10"/>
          </p:nvPr>
        </p:nvSpPr>
        <p:spPr/>
        <p:txBody>
          <a:bodyPr/>
          <a:lstStyle/>
          <a:p>
            <a:fld id="{AED8B55C-1879-7547-9F40-D6B857410FED}" type="datetime1">
              <a:rPr lang="en-US" smtClean="0"/>
              <a:t>4/21/2022</a:t>
            </a:fld>
            <a:endParaRPr lang="en-US"/>
          </a:p>
        </p:txBody>
      </p:sp>
      <p:sp>
        <p:nvSpPr>
          <p:cNvPr id="5" name="Footer Placeholder 4">
            <a:extLst>
              <a:ext uri="{FF2B5EF4-FFF2-40B4-BE49-F238E27FC236}">
                <a16:creationId xmlns:a16="http://schemas.microsoft.com/office/drawing/2014/main" id="{A084CACD-2F74-464B-BD37-BAB4ED7DAF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830B07-A870-7A4D-8B93-24477975B08B}"/>
              </a:ext>
            </a:extLst>
          </p:cNvPr>
          <p:cNvSpPr>
            <a:spLocks noGrp="1"/>
          </p:cNvSpPr>
          <p:nvPr>
            <p:ph type="sldNum" sz="quarter" idx="12"/>
          </p:nvPr>
        </p:nvSpPr>
        <p:spPr/>
        <p:txBody>
          <a:bodyPr/>
          <a:lstStyle/>
          <a:p>
            <a:fld id="{70155758-CB6E-3945-B37A-624314EB0DC4}" type="slidenum">
              <a:rPr lang="en-US" smtClean="0"/>
              <a:t>‹#›</a:t>
            </a:fld>
            <a:endParaRPr lang="en-US"/>
          </a:p>
        </p:txBody>
      </p:sp>
      <p:grpSp>
        <p:nvGrpSpPr>
          <p:cNvPr id="7" name="Group 6">
            <a:extLst>
              <a:ext uri="{FF2B5EF4-FFF2-40B4-BE49-F238E27FC236}">
                <a16:creationId xmlns:a16="http://schemas.microsoft.com/office/drawing/2014/main" id="{6789FFE2-F371-4006-975B-ECEFB8BB7F74}"/>
              </a:ext>
            </a:extLst>
          </p:cNvPr>
          <p:cNvGrpSpPr/>
          <p:nvPr userDrawn="1"/>
        </p:nvGrpSpPr>
        <p:grpSpPr>
          <a:xfrm>
            <a:off x="-1" y="1094900"/>
            <a:ext cx="12192001" cy="91440"/>
            <a:chOff x="-1" y="1565826"/>
            <a:chExt cx="12192001" cy="228600"/>
          </a:xfrm>
        </p:grpSpPr>
        <p:sp>
          <p:nvSpPr>
            <p:cNvPr id="8" name="Rectangle 7">
              <a:extLst>
                <a:ext uri="{FF2B5EF4-FFF2-40B4-BE49-F238E27FC236}">
                  <a16:creationId xmlns:a16="http://schemas.microsoft.com/office/drawing/2014/main" id="{F85228CF-EFA3-4DA2-9D29-35558E7C7AFA}"/>
                </a:ext>
              </a:extLst>
            </p:cNvPr>
            <p:cNvSpPr/>
            <p:nvPr userDrawn="1"/>
          </p:nvSpPr>
          <p:spPr>
            <a:xfrm>
              <a:off x="-1" y="1565826"/>
              <a:ext cx="3931066" cy="228600"/>
            </a:xfrm>
            <a:prstGeom prst="rect">
              <a:avLst/>
            </a:prstGeom>
            <a:solidFill>
              <a:schemeClr val="accent3"/>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a:extLst>
                <a:ext uri="{FF2B5EF4-FFF2-40B4-BE49-F238E27FC236}">
                  <a16:creationId xmlns:a16="http://schemas.microsoft.com/office/drawing/2014/main" id="{E215A694-C2FF-44C4-B826-4C389BCF227A}"/>
                </a:ext>
              </a:extLst>
            </p:cNvPr>
            <p:cNvSpPr/>
            <p:nvPr userDrawn="1"/>
          </p:nvSpPr>
          <p:spPr>
            <a:xfrm>
              <a:off x="3275887" y="1565826"/>
              <a:ext cx="5127477" cy="228600"/>
            </a:xfrm>
            <a:prstGeom prst="rect">
              <a:avLst/>
            </a:prstGeom>
            <a:solidFill>
              <a:srgbClr val="009F4D"/>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a:extLst>
                <a:ext uri="{FF2B5EF4-FFF2-40B4-BE49-F238E27FC236}">
                  <a16:creationId xmlns:a16="http://schemas.microsoft.com/office/drawing/2014/main" id="{13764296-94D5-46E2-AA34-7402C386CE1E}"/>
                </a:ext>
              </a:extLst>
            </p:cNvPr>
            <p:cNvSpPr/>
            <p:nvPr userDrawn="1"/>
          </p:nvSpPr>
          <p:spPr>
            <a:xfrm>
              <a:off x="8349953" y="1565826"/>
              <a:ext cx="1709159" cy="228600"/>
            </a:xfrm>
            <a:prstGeom prst="rect">
              <a:avLst/>
            </a:prstGeom>
            <a:solidFill>
              <a:srgbClr val="CFB023"/>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a:extLst>
                <a:ext uri="{FF2B5EF4-FFF2-40B4-BE49-F238E27FC236}">
                  <a16:creationId xmlns:a16="http://schemas.microsoft.com/office/drawing/2014/main" id="{5A457F32-5247-4055-B945-A36C6A7A07A2}"/>
                </a:ext>
              </a:extLst>
            </p:cNvPr>
            <p:cNvSpPr/>
            <p:nvPr userDrawn="1"/>
          </p:nvSpPr>
          <p:spPr>
            <a:xfrm>
              <a:off x="9970093" y="1565826"/>
              <a:ext cx="2221907" cy="228600"/>
            </a:xfrm>
            <a:prstGeom prst="rect">
              <a:avLst/>
            </a:prstGeom>
            <a:solidFill>
              <a:schemeClr val="accent4"/>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769463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24B37-78B5-894A-8B1E-B7AB89DE0C37}"/>
              </a:ext>
            </a:extLst>
          </p:cNvPr>
          <p:cNvSpPr>
            <a:spLocks noGrp="1"/>
          </p:cNvSpPr>
          <p:nvPr>
            <p:ph type="title"/>
          </p:nvPr>
        </p:nvSpPr>
        <p:spPr/>
        <p:txBody>
          <a:bodyPr anchor="b" anchorCtr="0"/>
          <a:lstStyle/>
          <a:p>
            <a:r>
              <a:rPr lang="en-US" dirty="0"/>
              <a:t>Click to edit Master title style</a:t>
            </a:r>
          </a:p>
        </p:txBody>
      </p:sp>
      <p:sp>
        <p:nvSpPr>
          <p:cNvPr id="3" name="Content Placeholder 2">
            <a:extLst>
              <a:ext uri="{FF2B5EF4-FFF2-40B4-BE49-F238E27FC236}">
                <a16:creationId xmlns:a16="http://schemas.microsoft.com/office/drawing/2014/main" id="{9BB2E9D2-7B95-0E4D-9316-8F00BF9904E6}"/>
              </a:ext>
            </a:extLst>
          </p:cNvPr>
          <p:cNvSpPr>
            <a:spLocks noGrp="1"/>
          </p:cNvSpPr>
          <p:nvPr>
            <p:ph sz="half" idx="1"/>
          </p:nvPr>
        </p:nvSpPr>
        <p:spPr>
          <a:xfrm>
            <a:off x="381000" y="1295401"/>
            <a:ext cx="55245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8AE46E2-1B79-AD43-8461-1F5DBFBE9FFF}"/>
              </a:ext>
            </a:extLst>
          </p:cNvPr>
          <p:cNvSpPr>
            <a:spLocks noGrp="1"/>
          </p:cNvSpPr>
          <p:nvPr>
            <p:ph sz="half" idx="2"/>
          </p:nvPr>
        </p:nvSpPr>
        <p:spPr>
          <a:xfrm>
            <a:off x="6286502" y="1295401"/>
            <a:ext cx="5524498"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781CAC6-F330-3449-A234-169C27C6C9CA}"/>
              </a:ext>
            </a:extLst>
          </p:cNvPr>
          <p:cNvSpPr>
            <a:spLocks noGrp="1"/>
          </p:cNvSpPr>
          <p:nvPr>
            <p:ph type="dt" sz="half" idx="10"/>
          </p:nvPr>
        </p:nvSpPr>
        <p:spPr/>
        <p:txBody>
          <a:bodyPr/>
          <a:lstStyle/>
          <a:p>
            <a:fld id="{DEDF3458-0CB6-E44E-82B5-453F2C079F5C}" type="datetime1">
              <a:rPr lang="en-US" smtClean="0"/>
              <a:t>4/21/2022</a:t>
            </a:fld>
            <a:endParaRPr lang="en-US"/>
          </a:p>
        </p:txBody>
      </p:sp>
      <p:sp>
        <p:nvSpPr>
          <p:cNvPr id="6" name="Footer Placeholder 5">
            <a:extLst>
              <a:ext uri="{FF2B5EF4-FFF2-40B4-BE49-F238E27FC236}">
                <a16:creationId xmlns:a16="http://schemas.microsoft.com/office/drawing/2014/main" id="{99C2B729-5A6C-1C4D-8BA3-7E9235CD33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0895B8-B141-0446-92A3-10526AB7FE93}"/>
              </a:ext>
            </a:extLst>
          </p:cNvPr>
          <p:cNvSpPr>
            <a:spLocks noGrp="1"/>
          </p:cNvSpPr>
          <p:nvPr>
            <p:ph type="sldNum" sz="quarter" idx="12"/>
          </p:nvPr>
        </p:nvSpPr>
        <p:spPr/>
        <p:txBody>
          <a:bodyPr/>
          <a:lstStyle/>
          <a:p>
            <a:fld id="{70155758-CB6E-3945-B37A-624314EB0DC4}" type="slidenum">
              <a:rPr lang="en-US" smtClean="0"/>
              <a:t>‹#›</a:t>
            </a:fld>
            <a:endParaRPr lang="en-US"/>
          </a:p>
        </p:txBody>
      </p:sp>
    </p:spTree>
    <p:extLst>
      <p:ext uri="{BB962C8B-B14F-4D97-AF65-F5344CB8AC3E}">
        <p14:creationId xmlns:p14="http://schemas.microsoft.com/office/powerpoint/2010/main" val="3985617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90B124E-3322-DA47-BAE8-FB58AFD1A02D}"/>
              </a:ext>
            </a:extLst>
          </p:cNvPr>
          <p:cNvSpPr/>
          <p:nvPr userDrawn="1"/>
        </p:nvSpPr>
        <p:spPr>
          <a:xfrm>
            <a:off x="11306433" y="5960076"/>
            <a:ext cx="897924" cy="89792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2B5C262-3ECE-EA4D-835F-320393C324AF}"/>
              </a:ext>
            </a:extLst>
          </p:cNvPr>
          <p:cNvSpPr>
            <a:spLocks noGrp="1"/>
          </p:cNvSpPr>
          <p:nvPr>
            <p:ph type="title"/>
          </p:nvPr>
        </p:nvSpPr>
        <p:spPr>
          <a:xfrm>
            <a:off x="381000" y="365126"/>
            <a:ext cx="11430000" cy="649858"/>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0613716B-5944-D549-BA2E-00421BC17902}"/>
              </a:ext>
            </a:extLst>
          </p:cNvPr>
          <p:cNvSpPr>
            <a:spLocks noGrp="1"/>
          </p:cNvSpPr>
          <p:nvPr>
            <p:ph type="body" idx="1"/>
          </p:nvPr>
        </p:nvSpPr>
        <p:spPr>
          <a:xfrm>
            <a:off x="381000" y="1295401"/>
            <a:ext cx="11430000" cy="4572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9398D33-2BFA-7845-ADD6-16F7898415B4}"/>
              </a:ext>
            </a:extLst>
          </p:cNvPr>
          <p:cNvSpPr>
            <a:spLocks noGrp="1"/>
          </p:cNvSpPr>
          <p:nvPr>
            <p:ph type="dt" sz="half" idx="2"/>
          </p:nvPr>
        </p:nvSpPr>
        <p:spPr>
          <a:xfrm>
            <a:off x="9265507" y="6176963"/>
            <a:ext cx="1793789" cy="300037"/>
          </a:xfrm>
          <a:prstGeom prst="rect">
            <a:avLst/>
          </a:prstGeom>
        </p:spPr>
        <p:txBody>
          <a:bodyPr vert="horz" lIns="0" tIns="0" rIns="0" bIns="0" rtlCol="0" anchor="b" anchorCtr="0">
            <a:noAutofit/>
          </a:bodyPr>
          <a:lstStyle>
            <a:lvl1pPr algn="r">
              <a:defRPr sz="1200">
                <a:solidFill>
                  <a:schemeClr val="accent6"/>
                </a:solidFill>
              </a:defRPr>
            </a:lvl1pPr>
          </a:lstStyle>
          <a:p>
            <a:fld id="{F3DD8BD8-5D05-9E40-B595-73627BC040E7}" type="datetime1">
              <a:rPr lang="en-US" smtClean="0"/>
              <a:t>4/21/2022</a:t>
            </a:fld>
            <a:endParaRPr lang="en-US" dirty="0"/>
          </a:p>
        </p:txBody>
      </p:sp>
      <p:sp>
        <p:nvSpPr>
          <p:cNvPr id="5" name="Footer Placeholder 4">
            <a:extLst>
              <a:ext uri="{FF2B5EF4-FFF2-40B4-BE49-F238E27FC236}">
                <a16:creationId xmlns:a16="http://schemas.microsoft.com/office/drawing/2014/main" id="{76428417-AC68-9648-93F7-A3CC8A64EC7A}"/>
              </a:ext>
            </a:extLst>
          </p:cNvPr>
          <p:cNvSpPr>
            <a:spLocks noGrp="1"/>
          </p:cNvSpPr>
          <p:nvPr>
            <p:ph type="ftr" sz="quarter" idx="3"/>
          </p:nvPr>
        </p:nvSpPr>
        <p:spPr>
          <a:xfrm>
            <a:off x="1000682" y="6176963"/>
            <a:ext cx="5486398" cy="300037"/>
          </a:xfrm>
          <a:prstGeom prst="rect">
            <a:avLst/>
          </a:prstGeom>
        </p:spPr>
        <p:txBody>
          <a:bodyPr vert="horz" lIns="0" tIns="0" rIns="0" bIns="0" rtlCol="0" anchor="b" anchorCtr="0">
            <a:noAutofit/>
          </a:bodyPr>
          <a:lstStyle>
            <a:lvl1pPr algn="l">
              <a:defRPr sz="1200">
                <a:solidFill>
                  <a:schemeClr val="accent6"/>
                </a:solidFill>
              </a:defRPr>
            </a:lvl1pPr>
          </a:lstStyle>
          <a:p>
            <a:endParaRPr lang="en-US" dirty="0"/>
          </a:p>
        </p:txBody>
      </p:sp>
      <p:sp>
        <p:nvSpPr>
          <p:cNvPr id="6" name="Slide Number Placeholder 5">
            <a:extLst>
              <a:ext uri="{FF2B5EF4-FFF2-40B4-BE49-F238E27FC236}">
                <a16:creationId xmlns:a16="http://schemas.microsoft.com/office/drawing/2014/main" id="{C1771BCB-B5EE-8B4D-B448-D7933BF1039E}"/>
              </a:ext>
            </a:extLst>
          </p:cNvPr>
          <p:cNvSpPr>
            <a:spLocks noGrp="1"/>
          </p:cNvSpPr>
          <p:nvPr>
            <p:ph type="sldNum" sz="quarter" idx="4"/>
          </p:nvPr>
        </p:nvSpPr>
        <p:spPr>
          <a:xfrm>
            <a:off x="11306432" y="6176963"/>
            <a:ext cx="504567" cy="300037"/>
          </a:xfrm>
          <a:prstGeom prst="rect">
            <a:avLst/>
          </a:prstGeom>
        </p:spPr>
        <p:txBody>
          <a:bodyPr vert="horz" lIns="0" tIns="0" rIns="0" bIns="0" rtlCol="0" anchor="b" anchorCtr="0">
            <a:noAutofit/>
          </a:bodyPr>
          <a:lstStyle>
            <a:lvl1pPr algn="r">
              <a:defRPr sz="1200">
                <a:solidFill>
                  <a:schemeClr val="accent6"/>
                </a:solidFill>
              </a:defRPr>
            </a:lvl1pPr>
          </a:lstStyle>
          <a:p>
            <a:fld id="{70155758-CB6E-3945-B37A-624314EB0DC4}" type="slidenum">
              <a:rPr lang="en-US" smtClean="0"/>
              <a:pPr/>
              <a:t>‹#›</a:t>
            </a:fld>
            <a:endParaRPr lang="en-US" dirty="0"/>
          </a:p>
        </p:txBody>
      </p:sp>
      <p:pic>
        <p:nvPicPr>
          <p:cNvPr id="20" name="Picture 19">
            <a:extLst>
              <a:ext uri="{FF2B5EF4-FFF2-40B4-BE49-F238E27FC236}">
                <a16:creationId xmlns:a16="http://schemas.microsoft.com/office/drawing/2014/main" id="{8DE10A5F-8A56-FD40-8B11-B5CB557704C9}"/>
              </a:ext>
            </a:extLst>
          </p:cNvPr>
          <p:cNvPicPr>
            <a:picLocks noChangeAspect="1"/>
          </p:cNvPicPr>
          <p:nvPr userDrawn="1"/>
        </p:nvPicPr>
        <p:blipFill>
          <a:blip r:embed="rId19"/>
          <a:srcRect/>
          <a:stretch/>
        </p:blipFill>
        <p:spPr>
          <a:xfrm>
            <a:off x="381000" y="6176963"/>
            <a:ext cx="300037" cy="300037"/>
          </a:xfrm>
          <a:prstGeom prst="rect">
            <a:avLst/>
          </a:prstGeom>
        </p:spPr>
      </p:pic>
    </p:spTree>
    <p:extLst>
      <p:ext uri="{BB962C8B-B14F-4D97-AF65-F5344CB8AC3E}">
        <p14:creationId xmlns:p14="http://schemas.microsoft.com/office/powerpoint/2010/main" val="417328474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4" r:id="rId3"/>
    <p:sldLayoutId id="2147483661" r:id="rId4"/>
    <p:sldLayoutId id="2147483663" r:id="rId5"/>
    <p:sldLayoutId id="2147483651" r:id="rId6"/>
    <p:sldLayoutId id="2147483650" r:id="rId7"/>
    <p:sldLayoutId id="2147483665" r:id="rId8"/>
    <p:sldLayoutId id="2147483652" r:id="rId9"/>
    <p:sldLayoutId id="2147483654" r:id="rId10"/>
    <p:sldLayoutId id="2147483659" r:id="rId11"/>
    <p:sldLayoutId id="2147483653" r:id="rId12"/>
    <p:sldLayoutId id="2147483655" r:id="rId13"/>
    <p:sldLayoutId id="2147483656" r:id="rId14"/>
    <p:sldLayoutId id="2147483657" r:id="rId15"/>
    <p:sldLayoutId id="2147483658" r:id="rId16"/>
    <p:sldLayoutId id="2147483666" r:id="rId17"/>
  </p:sldLayoutIdLst>
  <p:hf hdr="0"/>
  <p:txStyles>
    <p:titleStyle>
      <a:lvl1pPr algn="l" defTabSz="914400" rtl="0" eaLnBrk="1" latinLnBrk="0" hangingPunct="1">
        <a:lnSpc>
          <a:spcPct val="90000"/>
        </a:lnSpc>
        <a:spcBef>
          <a:spcPct val="0"/>
        </a:spcBef>
        <a:buNone/>
        <a:defRPr sz="2800" b="0" i="0" kern="1200">
          <a:solidFill>
            <a:schemeClr val="accent2"/>
          </a:solidFill>
          <a:latin typeface="Georgia" panose="02040502050405020303" pitchFamily="18" charset="0"/>
          <a:ea typeface="+mj-ea"/>
          <a:cs typeface="+mj-cs"/>
        </a:defRPr>
      </a:lvl1pPr>
    </p:titleStyle>
    <p:body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2400" b="0" i="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800" b="0" i="0" kern="1200" cap="none" spc="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624" userDrawn="1">
          <p15:clr>
            <a:srgbClr val="F26B43"/>
          </p15:clr>
        </p15:guide>
        <p15:guide id="4" pos="864" userDrawn="1">
          <p15:clr>
            <a:srgbClr val="F26B43"/>
          </p15:clr>
        </p15:guide>
        <p15:guide id="5" pos="1224" userDrawn="1">
          <p15:clr>
            <a:srgbClr val="F26B43"/>
          </p15:clr>
        </p15:guide>
        <p15:guide id="6" pos="1488" userDrawn="1">
          <p15:clr>
            <a:srgbClr val="F26B43"/>
          </p15:clr>
        </p15:guide>
        <p15:guide id="7" pos="1848" userDrawn="1">
          <p15:clr>
            <a:srgbClr val="F26B43"/>
          </p15:clr>
        </p15:guide>
        <p15:guide id="8" pos="2112" userDrawn="1">
          <p15:clr>
            <a:srgbClr val="F26B43"/>
          </p15:clr>
        </p15:guide>
        <p15:guide id="9" pos="2472" userDrawn="1">
          <p15:clr>
            <a:srgbClr val="F26B43"/>
          </p15:clr>
        </p15:guide>
        <p15:guide id="10" pos="2736" userDrawn="1">
          <p15:clr>
            <a:srgbClr val="F26B43"/>
          </p15:clr>
        </p15:guide>
        <p15:guide id="11" pos="3096" userDrawn="1">
          <p15:clr>
            <a:srgbClr val="F26B43"/>
          </p15:clr>
        </p15:guide>
        <p15:guide id="12" pos="3336" userDrawn="1">
          <p15:clr>
            <a:srgbClr val="F26B43"/>
          </p15:clr>
        </p15:guide>
        <p15:guide id="13" pos="3720" userDrawn="1">
          <p15:clr>
            <a:srgbClr val="F26B43"/>
          </p15:clr>
        </p15:guide>
        <p15:guide id="14" pos="3960" userDrawn="1">
          <p15:clr>
            <a:srgbClr val="F26B43"/>
          </p15:clr>
        </p15:guide>
        <p15:guide id="15" pos="4368" userDrawn="1">
          <p15:clr>
            <a:srgbClr val="F26B43"/>
          </p15:clr>
        </p15:guide>
        <p15:guide id="16" pos="4584" userDrawn="1">
          <p15:clr>
            <a:srgbClr val="F26B43"/>
          </p15:clr>
        </p15:guide>
        <p15:guide id="17" pos="4968" userDrawn="1">
          <p15:clr>
            <a:srgbClr val="F26B43"/>
          </p15:clr>
        </p15:guide>
        <p15:guide id="18" pos="5208" userDrawn="1">
          <p15:clr>
            <a:srgbClr val="F26B43"/>
          </p15:clr>
        </p15:guide>
        <p15:guide id="19" pos="5568" userDrawn="1">
          <p15:clr>
            <a:srgbClr val="F26B43"/>
          </p15:clr>
        </p15:guide>
        <p15:guide id="20" pos="5808" userDrawn="1">
          <p15:clr>
            <a:srgbClr val="F26B43"/>
          </p15:clr>
        </p15:guide>
        <p15:guide id="21" pos="6192" userDrawn="1">
          <p15:clr>
            <a:srgbClr val="F26B43"/>
          </p15:clr>
        </p15:guide>
        <p15:guide id="22" pos="6432" userDrawn="1">
          <p15:clr>
            <a:srgbClr val="F26B43"/>
          </p15:clr>
        </p15:guide>
        <p15:guide id="23" pos="6816" userDrawn="1">
          <p15:clr>
            <a:srgbClr val="F26B43"/>
          </p15:clr>
        </p15:guide>
        <p15:guide id="24" pos="7056" userDrawn="1">
          <p15:clr>
            <a:srgbClr val="F26B43"/>
          </p15:clr>
        </p15:guide>
        <p15:guide id="25" pos="7440" userDrawn="1">
          <p15:clr>
            <a:srgbClr val="F26B43"/>
          </p15:clr>
        </p15:guide>
        <p15:guide id="26" orient="horz" pos="4080" userDrawn="1">
          <p15:clr>
            <a:srgbClr val="F26B43"/>
          </p15:clr>
        </p15:guide>
        <p15:guide id="27" orient="horz" pos="3888" userDrawn="1">
          <p15:clr>
            <a:srgbClr val="F26B43"/>
          </p15:clr>
        </p15:guide>
        <p15:guide id="28" orient="horz" pos="648" userDrawn="1">
          <p15:clr>
            <a:srgbClr val="F26B43"/>
          </p15:clr>
        </p15:guide>
        <p15:guide id="29" orient="horz" pos="816" userDrawn="1">
          <p15:clr>
            <a:srgbClr val="F26B43"/>
          </p15:clr>
        </p15:guide>
        <p15:guide id="30" orient="horz" pos="36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5DFDB1-991C-456F-8A30-68F88160DEF9}"/>
              </a:ext>
            </a:extLst>
          </p:cNvPr>
          <p:cNvSpPr>
            <a:spLocks noGrp="1"/>
          </p:cNvSpPr>
          <p:nvPr>
            <p:ph type="ctrTitle"/>
          </p:nvPr>
        </p:nvSpPr>
        <p:spPr/>
        <p:txBody>
          <a:bodyPr/>
          <a:lstStyle/>
          <a:p>
            <a:r>
              <a:rPr lang="en-US" sz="5400" dirty="0"/>
              <a:t>The Woodlands Firefighters’ Retirement System</a:t>
            </a:r>
          </a:p>
        </p:txBody>
      </p:sp>
      <p:sp>
        <p:nvSpPr>
          <p:cNvPr id="6" name="Subtitle 5">
            <a:extLst>
              <a:ext uri="{FF2B5EF4-FFF2-40B4-BE49-F238E27FC236}">
                <a16:creationId xmlns:a16="http://schemas.microsoft.com/office/drawing/2014/main" id="{5E6F9E4A-277C-465D-A976-1350EEB4CC2A}"/>
              </a:ext>
            </a:extLst>
          </p:cNvPr>
          <p:cNvSpPr>
            <a:spLocks noGrp="1"/>
          </p:cNvSpPr>
          <p:nvPr>
            <p:ph type="subTitle" idx="1"/>
          </p:nvPr>
        </p:nvSpPr>
        <p:spPr>
          <a:xfrm>
            <a:off x="1380180" y="5048951"/>
            <a:ext cx="7103944" cy="779462"/>
          </a:xfrm>
        </p:spPr>
        <p:txBody>
          <a:bodyPr/>
          <a:lstStyle/>
          <a:p>
            <a:r>
              <a:rPr lang="en-US" dirty="0"/>
              <a:t>Plan Overview</a:t>
            </a:r>
            <a:br>
              <a:rPr lang="en-US" dirty="0"/>
            </a:br>
            <a:r>
              <a:rPr lang="en-US" dirty="0"/>
              <a:t>April 21</a:t>
            </a:r>
            <a:r>
              <a:rPr lang="en-US" baseline="30000" dirty="0"/>
              <a:t>st</a:t>
            </a:r>
            <a:r>
              <a:rPr lang="en-US" dirty="0"/>
              <a:t> and 22</a:t>
            </a:r>
            <a:r>
              <a:rPr lang="en-US" baseline="30000" dirty="0"/>
              <a:t>nd</a:t>
            </a:r>
            <a:endParaRPr lang="en-US" dirty="0"/>
          </a:p>
        </p:txBody>
      </p:sp>
    </p:spTree>
    <p:extLst>
      <p:ext uri="{BB962C8B-B14F-4D97-AF65-F5344CB8AC3E}">
        <p14:creationId xmlns:p14="http://schemas.microsoft.com/office/powerpoint/2010/main" val="1053296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FB710C-A4E8-4F8F-86A6-D84CBD68233F}"/>
              </a:ext>
            </a:extLst>
          </p:cNvPr>
          <p:cNvSpPr>
            <a:spLocks noGrp="1"/>
          </p:cNvSpPr>
          <p:nvPr>
            <p:ph sz="half" idx="2"/>
          </p:nvPr>
        </p:nvSpPr>
        <p:spPr>
          <a:xfrm>
            <a:off x="4508597" y="1028701"/>
            <a:ext cx="7467600" cy="4838700"/>
          </a:xfrm>
        </p:spPr>
        <p:txBody>
          <a:bodyPr/>
          <a:lstStyle/>
          <a:p>
            <a:pPr marL="0" indent="0">
              <a:buNone/>
            </a:pPr>
            <a:r>
              <a:rPr lang="en-US" sz="1600" dirty="0"/>
              <a:t>Suppose you enter Forward DROP at age 54 with 29 years of service with your current monthly pay = $10,300.  Compare this example to the $8,000 monthly benefit of retiring a year later without DROP, from the prior example.</a:t>
            </a:r>
          </a:p>
          <a:p>
            <a:pPr marL="0" indent="0">
              <a:buNone/>
            </a:pPr>
            <a:r>
              <a:rPr lang="en-US" dirty="0"/>
              <a:t>  </a:t>
            </a:r>
          </a:p>
        </p:txBody>
      </p:sp>
      <p:sp>
        <p:nvSpPr>
          <p:cNvPr id="5" name="Slide Number Placeholder 4">
            <a:extLst>
              <a:ext uri="{FF2B5EF4-FFF2-40B4-BE49-F238E27FC236}">
                <a16:creationId xmlns:a16="http://schemas.microsoft.com/office/drawing/2014/main" id="{9AE5236D-276E-4B60-87E8-F4E345D39D7C}"/>
              </a:ext>
            </a:extLst>
          </p:cNvPr>
          <p:cNvSpPr>
            <a:spLocks noGrp="1"/>
          </p:cNvSpPr>
          <p:nvPr>
            <p:ph type="sldNum" sz="quarter" idx="12"/>
          </p:nvPr>
        </p:nvSpPr>
        <p:spPr/>
        <p:txBody>
          <a:bodyPr/>
          <a:lstStyle/>
          <a:p>
            <a:fld id="{9F9F6E24-F351-2346-942C-A9BFE462BD0A}" type="slidenum">
              <a:rPr lang="en-US" smtClean="0"/>
              <a:pPr/>
              <a:t>10</a:t>
            </a:fld>
            <a:endParaRPr lang="en-US" dirty="0"/>
          </a:p>
        </p:txBody>
      </p:sp>
      <p:sp>
        <p:nvSpPr>
          <p:cNvPr id="2" name="Title 1">
            <a:extLst>
              <a:ext uri="{FF2B5EF4-FFF2-40B4-BE49-F238E27FC236}">
                <a16:creationId xmlns:a16="http://schemas.microsoft.com/office/drawing/2014/main" id="{7A291A63-2258-4B8E-A5F9-29101CA63640}"/>
              </a:ext>
            </a:extLst>
          </p:cNvPr>
          <p:cNvSpPr>
            <a:spLocks noGrp="1"/>
          </p:cNvSpPr>
          <p:nvPr>
            <p:ph type="title"/>
          </p:nvPr>
        </p:nvSpPr>
        <p:spPr/>
        <p:txBody>
          <a:bodyPr/>
          <a:lstStyle/>
          <a:p>
            <a:r>
              <a:rPr lang="en-US" dirty="0"/>
              <a:t>Can I get a DROP example?</a:t>
            </a:r>
          </a:p>
        </p:txBody>
      </p:sp>
      <p:graphicFrame>
        <p:nvGraphicFramePr>
          <p:cNvPr id="4" name="Table 3">
            <a:extLst>
              <a:ext uri="{FF2B5EF4-FFF2-40B4-BE49-F238E27FC236}">
                <a16:creationId xmlns:a16="http://schemas.microsoft.com/office/drawing/2014/main" id="{AC8C10C3-D64F-42F1-A085-977F7D73C665}"/>
              </a:ext>
            </a:extLst>
          </p:cNvPr>
          <p:cNvGraphicFramePr>
            <a:graphicFrameLocks noGrp="1"/>
          </p:cNvGraphicFramePr>
          <p:nvPr>
            <p:extLst>
              <p:ext uri="{D42A27DB-BD31-4B8C-83A1-F6EECF244321}">
                <p14:modId xmlns:p14="http://schemas.microsoft.com/office/powerpoint/2010/main" val="39265992"/>
              </p:ext>
            </p:extLst>
          </p:nvPr>
        </p:nvGraphicFramePr>
        <p:xfrm>
          <a:off x="4508597" y="2085174"/>
          <a:ext cx="7302402" cy="3771343"/>
        </p:xfrm>
        <a:graphic>
          <a:graphicData uri="http://schemas.openxmlformats.org/drawingml/2006/table">
            <a:tbl>
              <a:tblPr firstRow="1" bandRow="1">
                <a:tableStyleId>{3B4B98B0-60AC-42C2-AFA5-B58CD77FA1E5}</a:tableStyleId>
              </a:tblPr>
              <a:tblGrid>
                <a:gridCol w="2001541">
                  <a:extLst>
                    <a:ext uri="{9D8B030D-6E8A-4147-A177-3AD203B41FA5}">
                      <a16:colId xmlns:a16="http://schemas.microsoft.com/office/drawing/2014/main" val="1426657010"/>
                    </a:ext>
                  </a:extLst>
                </a:gridCol>
                <a:gridCol w="2332137">
                  <a:extLst>
                    <a:ext uri="{9D8B030D-6E8A-4147-A177-3AD203B41FA5}">
                      <a16:colId xmlns:a16="http://schemas.microsoft.com/office/drawing/2014/main" val="1791451710"/>
                    </a:ext>
                  </a:extLst>
                </a:gridCol>
                <a:gridCol w="2968724">
                  <a:extLst>
                    <a:ext uri="{9D8B030D-6E8A-4147-A177-3AD203B41FA5}">
                      <a16:colId xmlns:a16="http://schemas.microsoft.com/office/drawing/2014/main" val="714464989"/>
                    </a:ext>
                  </a:extLst>
                </a:gridCol>
              </a:tblGrid>
              <a:tr h="488128">
                <a:tc>
                  <a:txBody>
                    <a:bodyPr/>
                    <a:lstStyle/>
                    <a:p>
                      <a:r>
                        <a:rPr lang="en-US" sz="2000" dirty="0"/>
                        <a:t>DROP</a:t>
                      </a:r>
                    </a:p>
                  </a:txBody>
                  <a:tcPr/>
                </a:tc>
                <a:tc>
                  <a:txBody>
                    <a:bodyPr/>
                    <a:lstStyle/>
                    <a:p>
                      <a:pPr algn="r"/>
                      <a:r>
                        <a:rPr lang="en-US" sz="2000" dirty="0"/>
                        <a:t>Option 1</a:t>
                      </a:r>
                    </a:p>
                  </a:txBody>
                  <a:tcPr/>
                </a:tc>
                <a:tc>
                  <a:txBody>
                    <a:bodyPr/>
                    <a:lstStyle/>
                    <a:p>
                      <a:pPr algn="r"/>
                      <a:r>
                        <a:rPr lang="en-US" sz="2000" dirty="0"/>
                        <a:t>Option 2</a:t>
                      </a:r>
                    </a:p>
                  </a:txBody>
                  <a:tcPr/>
                </a:tc>
                <a:extLst>
                  <a:ext uri="{0D108BD9-81ED-4DB2-BD59-A6C34878D82A}">
                    <a16:rowId xmlns:a16="http://schemas.microsoft.com/office/drawing/2014/main" val="2413738503"/>
                  </a:ext>
                </a:extLst>
              </a:tr>
              <a:tr h="691967">
                <a:tc>
                  <a:txBody>
                    <a:bodyPr/>
                    <a:lstStyle/>
                    <a:p>
                      <a:r>
                        <a:rPr lang="en-US" sz="2000" dirty="0"/>
                        <a:t>Monthly Benefit</a:t>
                      </a:r>
                    </a:p>
                  </a:txBody>
                  <a:tcPr/>
                </a:tc>
                <a:tc>
                  <a:txBody>
                    <a:bodyPr/>
                    <a:lstStyle/>
                    <a:p>
                      <a:pPr algn="r"/>
                      <a:r>
                        <a:rPr lang="en-US" sz="2000" dirty="0"/>
                        <a:t>$7,264.33</a:t>
                      </a:r>
                    </a:p>
                  </a:txBody>
                  <a:tcPr/>
                </a:tc>
                <a:tc>
                  <a:txBody>
                    <a:bodyPr/>
                    <a:lstStyle/>
                    <a:p>
                      <a:pPr marL="0" algn="r" defTabSz="914400" rtl="0" eaLnBrk="1" latinLnBrk="0" hangingPunct="1"/>
                      <a:r>
                        <a:rPr lang="en-US" sz="2000" kern="1200" dirty="0">
                          <a:solidFill>
                            <a:schemeClr val="tx1"/>
                          </a:solidFill>
                          <a:latin typeface="+mn-lt"/>
                          <a:ea typeface="+mn-ea"/>
                          <a:cs typeface="+mn-cs"/>
                        </a:rPr>
                        <a:t>$6,901.11</a:t>
                      </a:r>
                    </a:p>
                  </a:txBody>
                  <a:tcPr/>
                </a:tc>
                <a:extLst>
                  <a:ext uri="{0D108BD9-81ED-4DB2-BD59-A6C34878D82A}">
                    <a16:rowId xmlns:a16="http://schemas.microsoft.com/office/drawing/2014/main" val="3925769298"/>
                  </a:ext>
                </a:extLst>
              </a:tr>
              <a:tr h="488128">
                <a:tc>
                  <a:txBody>
                    <a:bodyPr/>
                    <a:lstStyle/>
                    <a:p>
                      <a:r>
                        <a:rPr lang="en-US" sz="2000" dirty="0"/>
                        <a:t>DROP Period</a:t>
                      </a:r>
                    </a:p>
                  </a:txBody>
                  <a:tcPr/>
                </a:tc>
                <a:tc>
                  <a:txBody>
                    <a:bodyPr/>
                    <a:lstStyle/>
                    <a:p>
                      <a:pPr algn="r"/>
                      <a:r>
                        <a:rPr lang="en-US" sz="2000" dirty="0"/>
                        <a:t>12 months</a:t>
                      </a:r>
                    </a:p>
                  </a:txBody>
                  <a:tcPr/>
                </a:tc>
                <a:tc>
                  <a:txBody>
                    <a:bodyPr/>
                    <a:lstStyle/>
                    <a:p>
                      <a:pPr marL="0" algn="r" defTabSz="914400" rtl="0" eaLnBrk="1" latinLnBrk="0" hangingPunct="1"/>
                      <a:r>
                        <a:rPr lang="en-US" sz="2000" kern="1200" dirty="0">
                          <a:solidFill>
                            <a:schemeClr val="tx1"/>
                          </a:solidFill>
                          <a:latin typeface="+mn-lt"/>
                          <a:ea typeface="+mn-ea"/>
                          <a:cs typeface="+mn-cs"/>
                        </a:rPr>
                        <a:t>12 months</a:t>
                      </a:r>
                    </a:p>
                  </a:txBody>
                  <a:tcPr/>
                </a:tc>
                <a:extLst>
                  <a:ext uri="{0D108BD9-81ED-4DB2-BD59-A6C34878D82A}">
                    <a16:rowId xmlns:a16="http://schemas.microsoft.com/office/drawing/2014/main" val="715687525"/>
                  </a:ext>
                </a:extLst>
              </a:tr>
              <a:tr h="691967">
                <a:tc>
                  <a:txBody>
                    <a:bodyPr/>
                    <a:lstStyle/>
                    <a:p>
                      <a:r>
                        <a:rPr lang="en-US" sz="2000" dirty="0"/>
                        <a:t>Accumulated Benefit</a:t>
                      </a:r>
                    </a:p>
                  </a:txBody>
                  <a:tcPr/>
                </a:tc>
                <a:tc>
                  <a:txBody>
                    <a:bodyPr/>
                    <a:lstStyle/>
                    <a:p>
                      <a:pPr algn="r"/>
                      <a:r>
                        <a:rPr lang="en-US" sz="2000" dirty="0"/>
                        <a:t>=12 X $7,264.33 </a:t>
                      </a:r>
                    </a:p>
                    <a:p>
                      <a:pPr algn="r"/>
                      <a:r>
                        <a:rPr lang="en-US" sz="2000" dirty="0"/>
                        <a:t>= $87,171.96</a:t>
                      </a:r>
                    </a:p>
                  </a:txBody>
                  <a:tcPr/>
                </a:tc>
                <a:tc>
                  <a:txBody>
                    <a:bodyPr/>
                    <a:lstStyle/>
                    <a:p>
                      <a:pPr algn="r"/>
                      <a:r>
                        <a:rPr lang="en-US" sz="2000" dirty="0"/>
                        <a:t>=12 X $6,901.11 </a:t>
                      </a:r>
                    </a:p>
                    <a:p>
                      <a:pPr algn="r"/>
                      <a:r>
                        <a:rPr lang="en-US" sz="2000" dirty="0"/>
                        <a:t>= $82,813.32</a:t>
                      </a:r>
                    </a:p>
                  </a:txBody>
                  <a:tcPr/>
                </a:tc>
                <a:extLst>
                  <a:ext uri="{0D108BD9-81ED-4DB2-BD59-A6C34878D82A}">
                    <a16:rowId xmlns:a16="http://schemas.microsoft.com/office/drawing/2014/main" val="2424915447"/>
                  </a:ext>
                </a:extLst>
              </a:tr>
              <a:tr h="6919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Accumulated Contributions</a:t>
                      </a:r>
                    </a:p>
                  </a:txBody>
                  <a:tcPr/>
                </a:tc>
                <a:tc>
                  <a:txBody>
                    <a:bodyPr/>
                    <a:lstStyle/>
                    <a:p>
                      <a:pPr algn="r"/>
                      <a:r>
                        <a:rPr lang="en-US" sz="2000" dirty="0"/>
                        <a:t>$0 </a:t>
                      </a:r>
                    </a:p>
                  </a:txBody>
                  <a:tcPr/>
                </a:tc>
                <a:tc>
                  <a:txBody>
                    <a:bodyPr/>
                    <a:lstStyle/>
                    <a:p>
                      <a:pPr marL="0" algn="r" defTabSz="914400" rtl="0" eaLnBrk="1" latinLnBrk="0" hangingPunct="1"/>
                      <a:r>
                        <a:rPr lang="en-US" sz="2000" dirty="0"/>
                        <a:t>=$10,300 X 12 X 0.12 </a:t>
                      </a:r>
                    </a:p>
                    <a:p>
                      <a:pPr marL="0" algn="r" defTabSz="914400" rtl="0" eaLnBrk="1" latinLnBrk="0" hangingPunct="1"/>
                      <a:r>
                        <a:rPr lang="en-US" sz="2000" dirty="0"/>
                        <a:t>= $14,832.00</a:t>
                      </a:r>
                      <a:endParaRPr lang="en-US" sz="2000" kern="1200" dirty="0">
                        <a:solidFill>
                          <a:schemeClr val="tx1"/>
                        </a:solidFill>
                        <a:latin typeface="+mn-lt"/>
                        <a:ea typeface="+mn-ea"/>
                        <a:cs typeface="+mn-cs"/>
                      </a:endParaRPr>
                    </a:p>
                  </a:txBody>
                  <a:tcPr/>
                </a:tc>
                <a:extLst>
                  <a:ext uri="{0D108BD9-81ED-4DB2-BD59-A6C34878D82A}">
                    <a16:rowId xmlns:a16="http://schemas.microsoft.com/office/drawing/2014/main" val="3944650001"/>
                  </a:ext>
                </a:extLst>
              </a:tr>
              <a:tr h="6919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DROP Lump Sum</a:t>
                      </a:r>
                    </a:p>
                  </a:txBody>
                  <a:tcPr/>
                </a:tc>
                <a:tc>
                  <a:txBody>
                    <a:bodyPr/>
                    <a:lstStyle/>
                    <a:p>
                      <a:pPr algn="r"/>
                      <a:r>
                        <a:rPr lang="en-US" sz="2000" dirty="0"/>
                        <a:t>$87,171.96</a:t>
                      </a:r>
                    </a:p>
                  </a:txBody>
                  <a:tcPr/>
                </a:tc>
                <a:tc>
                  <a:txBody>
                    <a:bodyPr/>
                    <a:lstStyle/>
                    <a:p>
                      <a:pPr marL="0" algn="r" defTabSz="914400" rtl="0" eaLnBrk="1" latinLnBrk="0" hangingPunct="1"/>
                      <a:r>
                        <a:rPr lang="en-US" sz="2000" kern="1200" dirty="0">
                          <a:solidFill>
                            <a:schemeClr val="tx1"/>
                          </a:solidFill>
                          <a:latin typeface="+mn-lt"/>
                          <a:ea typeface="+mn-ea"/>
                          <a:cs typeface="+mn-cs"/>
                        </a:rPr>
                        <a:t>$97,645.32</a:t>
                      </a:r>
                    </a:p>
                  </a:txBody>
                  <a:tcPr/>
                </a:tc>
                <a:extLst>
                  <a:ext uri="{0D108BD9-81ED-4DB2-BD59-A6C34878D82A}">
                    <a16:rowId xmlns:a16="http://schemas.microsoft.com/office/drawing/2014/main" val="4089407115"/>
                  </a:ext>
                </a:extLst>
              </a:tr>
            </a:tbl>
          </a:graphicData>
        </a:graphic>
      </p:graphicFrame>
    </p:spTree>
    <p:extLst>
      <p:ext uri="{BB962C8B-B14F-4D97-AF65-F5344CB8AC3E}">
        <p14:creationId xmlns:p14="http://schemas.microsoft.com/office/powerpoint/2010/main" val="1385394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FB710C-A4E8-4F8F-86A6-D84CBD68233F}"/>
              </a:ext>
            </a:extLst>
          </p:cNvPr>
          <p:cNvSpPr>
            <a:spLocks noGrp="1"/>
          </p:cNvSpPr>
          <p:nvPr>
            <p:ph sz="half" idx="2"/>
          </p:nvPr>
        </p:nvSpPr>
        <p:spPr>
          <a:xfrm>
            <a:off x="3975931" y="447586"/>
            <a:ext cx="7467600" cy="5457557"/>
          </a:xfrm>
        </p:spPr>
        <p:txBody>
          <a:bodyPr/>
          <a:lstStyle/>
          <a:p>
            <a:pPr marL="0" indent="0">
              <a:buNone/>
            </a:pPr>
            <a:endParaRPr lang="en-US" dirty="0"/>
          </a:p>
          <a:p>
            <a:pPr marL="0" indent="0">
              <a:buNone/>
            </a:pPr>
            <a:r>
              <a:rPr lang="en-US" dirty="0"/>
              <a:t>You are contributing 12% and the Township is also paying 12%</a:t>
            </a:r>
          </a:p>
          <a:p>
            <a:pPr marL="0" indent="0">
              <a:buNone/>
            </a:pPr>
            <a:r>
              <a:rPr lang="en-US" dirty="0"/>
              <a:t>These contributions are deposited to a designated trust. The Board hires investment managers to follow the investment policy that is designed to hit your long-term objectives of paying out the pension to their members.</a:t>
            </a:r>
          </a:p>
          <a:p>
            <a:pPr marL="0" indent="0">
              <a:buNone/>
            </a:pPr>
            <a:r>
              <a:rPr lang="en-US" dirty="0"/>
              <a:t>The investment returns will help fund this plan over time.</a:t>
            </a:r>
          </a:p>
          <a:p>
            <a:pPr marL="0" indent="0">
              <a:buNone/>
            </a:pPr>
            <a:endParaRPr lang="en-US" dirty="0"/>
          </a:p>
          <a:p>
            <a:endParaRPr lang="en-US" dirty="0"/>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9AE5236D-276E-4B60-87E8-F4E345D39D7C}"/>
              </a:ext>
            </a:extLst>
          </p:cNvPr>
          <p:cNvSpPr>
            <a:spLocks noGrp="1"/>
          </p:cNvSpPr>
          <p:nvPr>
            <p:ph type="sldNum" sz="quarter" idx="12"/>
          </p:nvPr>
        </p:nvSpPr>
        <p:spPr/>
        <p:txBody>
          <a:bodyPr/>
          <a:lstStyle/>
          <a:p>
            <a:fld id="{9F9F6E24-F351-2346-942C-A9BFE462BD0A}" type="slidenum">
              <a:rPr lang="en-US" smtClean="0"/>
              <a:pPr/>
              <a:t>11</a:t>
            </a:fld>
            <a:endParaRPr lang="en-US" dirty="0"/>
          </a:p>
        </p:txBody>
      </p:sp>
      <p:sp>
        <p:nvSpPr>
          <p:cNvPr id="2" name="Title 1">
            <a:extLst>
              <a:ext uri="{FF2B5EF4-FFF2-40B4-BE49-F238E27FC236}">
                <a16:creationId xmlns:a16="http://schemas.microsoft.com/office/drawing/2014/main" id="{7A291A63-2258-4B8E-A5F9-29101CA63640}"/>
              </a:ext>
            </a:extLst>
          </p:cNvPr>
          <p:cNvSpPr>
            <a:spLocks noGrp="1"/>
          </p:cNvSpPr>
          <p:nvPr>
            <p:ph type="title"/>
          </p:nvPr>
        </p:nvSpPr>
        <p:spPr/>
        <p:txBody>
          <a:bodyPr/>
          <a:lstStyle/>
          <a:p>
            <a:br>
              <a:rPr lang="en-US" dirty="0"/>
            </a:br>
            <a:r>
              <a:rPr lang="en-US" dirty="0"/>
              <a:t>Who is paying for all of this?</a:t>
            </a:r>
          </a:p>
        </p:txBody>
      </p:sp>
    </p:spTree>
    <p:extLst>
      <p:ext uri="{BB962C8B-B14F-4D97-AF65-F5344CB8AC3E}">
        <p14:creationId xmlns:p14="http://schemas.microsoft.com/office/powerpoint/2010/main" val="4027119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FB710C-A4E8-4F8F-86A6-D84CBD68233F}"/>
              </a:ext>
            </a:extLst>
          </p:cNvPr>
          <p:cNvSpPr>
            <a:spLocks noGrp="1"/>
          </p:cNvSpPr>
          <p:nvPr>
            <p:ph sz="half" idx="2"/>
          </p:nvPr>
        </p:nvSpPr>
        <p:spPr>
          <a:xfrm>
            <a:off x="3975931" y="447586"/>
            <a:ext cx="7467600" cy="5457557"/>
          </a:xfrm>
        </p:spPr>
        <p:txBody>
          <a:bodyPr/>
          <a:lstStyle/>
          <a:p>
            <a:endParaRPr lang="en-US" dirty="0"/>
          </a:p>
          <a:p>
            <a:r>
              <a:rPr lang="en-US" dirty="0"/>
              <a:t>If you terminate with less than 20 years of service, you receive a refund of your contributions.</a:t>
            </a:r>
          </a:p>
          <a:p>
            <a:r>
              <a:rPr lang="en-US" sz="2400" dirty="0"/>
              <a:t>If you become total and permanently disabled, you can receive a disability retirement benefit equal to 2.50% of AFC times Credited </a:t>
            </a:r>
            <a:r>
              <a:rPr lang="en-US" dirty="0"/>
              <a:t>Service.  This benefit cannot be less than 50% of AFC.</a:t>
            </a:r>
          </a:p>
          <a:p>
            <a:r>
              <a:rPr lang="en-US" dirty="0"/>
              <a:t>After receiving a disability retirement benefit for 2 ½ years, you will need to recertify your disability with the board.  Thereafter, you will need to certify your disability each year (unless otherwise determined by the Board).</a:t>
            </a:r>
          </a:p>
          <a:p>
            <a:endParaRPr lang="en-US" dirty="0"/>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9AE5236D-276E-4B60-87E8-F4E345D39D7C}"/>
              </a:ext>
            </a:extLst>
          </p:cNvPr>
          <p:cNvSpPr>
            <a:spLocks noGrp="1"/>
          </p:cNvSpPr>
          <p:nvPr>
            <p:ph type="sldNum" sz="quarter" idx="12"/>
          </p:nvPr>
        </p:nvSpPr>
        <p:spPr/>
        <p:txBody>
          <a:bodyPr/>
          <a:lstStyle/>
          <a:p>
            <a:fld id="{9F9F6E24-F351-2346-942C-A9BFE462BD0A}" type="slidenum">
              <a:rPr lang="en-US" smtClean="0"/>
              <a:pPr/>
              <a:t>12</a:t>
            </a:fld>
            <a:endParaRPr lang="en-US" dirty="0"/>
          </a:p>
        </p:txBody>
      </p:sp>
      <p:sp>
        <p:nvSpPr>
          <p:cNvPr id="2" name="Title 1">
            <a:extLst>
              <a:ext uri="{FF2B5EF4-FFF2-40B4-BE49-F238E27FC236}">
                <a16:creationId xmlns:a16="http://schemas.microsoft.com/office/drawing/2014/main" id="{7A291A63-2258-4B8E-A5F9-29101CA63640}"/>
              </a:ext>
            </a:extLst>
          </p:cNvPr>
          <p:cNvSpPr>
            <a:spLocks noGrp="1"/>
          </p:cNvSpPr>
          <p:nvPr>
            <p:ph type="title"/>
          </p:nvPr>
        </p:nvSpPr>
        <p:spPr/>
        <p:txBody>
          <a:bodyPr/>
          <a:lstStyle/>
          <a:p>
            <a:br>
              <a:rPr lang="en-US" dirty="0"/>
            </a:br>
            <a:r>
              <a:rPr lang="en-US" dirty="0"/>
              <a:t>Anything else I need to know?</a:t>
            </a:r>
          </a:p>
        </p:txBody>
      </p:sp>
    </p:spTree>
    <p:extLst>
      <p:ext uri="{BB962C8B-B14F-4D97-AF65-F5344CB8AC3E}">
        <p14:creationId xmlns:p14="http://schemas.microsoft.com/office/powerpoint/2010/main" val="1258722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FB710C-A4E8-4F8F-86A6-D84CBD68233F}"/>
              </a:ext>
            </a:extLst>
          </p:cNvPr>
          <p:cNvSpPr>
            <a:spLocks noGrp="1"/>
          </p:cNvSpPr>
          <p:nvPr>
            <p:ph sz="half" idx="2"/>
          </p:nvPr>
        </p:nvSpPr>
        <p:spPr>
          <a:xfrm>
            <a:off x="3975931" y="447586"/>
            <a:ext cx="7467600" cy="5457557"/>
          </a:xfrm>
        </p:spPr>
        <p:txBody>
          <a:bodyPr/>
          <a:lstStyle/>
          <a:p>
            <a:pPr marL="0" indent="0">
              <a:buNone/>
            </a:pPr>
            <a:r>
              <a:rPr lang="en-US" dirty="0"/>
              <a:t>Upon the duty-related death of an active firefighter, a benefit is payable to his beneficiaries commencing on the first of the month following his death.  </a:t>
            </a:r>
          </a:p>
          <a:p>
            <a:r>
              <a:rPr lang="en-US" dirty="0"/>
              <a:t>If married, the spouse receives a life annuity equal to 75% of the service retirement formula, as of the date of death, with a minimum service of 20 years.</a:t>
            </a:r>
          </a:p>
          <a:p>
            <a:r>
              <a:rPr lang="en-US" dirty="0"/>
              <a:t>If single, the beneficiary receives 120 monthly payments equal to 75% of the service retirement formula, as of the date of death, with a minimum service of 20 years. Make sure to keep your beneficiary designations updated.</a:t>
            </a:r>
          </a:p>
          <a:p>
            <a:endParaRPr lang="en-US" dirty="0"/>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9AE5236D-276E-4B60-87E8-F4E345D39D7C}"/>
              </a:ext>
            </a:extLst>
          </p:cNvPr>
          <p:cNvSpPr>
            <a:spLocks noGrp="1"/>
          </p:cNvSpPr>
          <p:nvPr>
            <p:ph type="sldNum" sz="quarter" idx="12"/>
          </p:nvPr>
        </p:nvSpPr>
        <p:spPr/>
        <p:txBody>
          <a:bodyPr/>
          <a:lstStyle/>
          <a:p>
            <a:fld id="{9F9F6E24-F351-2346-942C-A9BFE462BD0A}" type="slidenum">
              <a:rPr lang="en-US" smtClean="0"/>
              <a:pPr/>
              <a:t>13</a:t>
            </a:fld>
            <a:endParaRPr lang="en-US" dirty="0"/>
          </a:p>
        </p:txBody>
      </p:sp>
      <p:sp>
        <p:nvSpPr>
          <p:cNvPr id="2" name="Title 1">
            <a:extLst>
              <a:ext uri="{FF2B5EF4-FFF2-40B4-BE49-F238E27FC236}">
                <a16:creationId xmlns:a16="http://schemas.microsoft.com/office/drawing/2014/main" id="{7A291A63-2258-4B8E-A5F9-29101CA63640}"/>
              </a:ext>
            </a:extLst>
          </p:cNvPr>
          <p:cNvSpPr>
            <a:spLocks noGrp="1"/>
          </p:cNvSpPr>
          <p:nvPr>
            <p:ph type="title"/>
          </p:nvPr>
        </p:nvSpPr>
        <p:spPr/>
        <p:txBody>
          <a:bodyPr/>
          <a:lstStyle/>
          <a:p>
            <a:br>
              <a:rPr lang="en-US" dirty="0"/>
            </a:br>
            <a:r>
              <a:rPr lang="en-US" dirty="0"/>
              <a:t>What happens if I die before my retirement? </a:t>
            </a:r>
          </a:p>
        </p:txBody>
      </p:sp>
    </p:spTree>
    <p:extLst>
      <p:ext uri="{BB962C8B-B14F-4D97-AF65-F5344CB8AC3E}">
        <p14:creationId xmlns:p14="http://schemas.microsoft.com/office/powerpoint/2010/main" val="1882707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FB710C-A4E8-4F8F-86A6-D84CBD68233F}"/>
              </a:ext>
            </a:extLst>
          </p:cNvPr>
          <p:cNvSpPr>
            <a:spLocks noGrp="1"/>
          </p:cNvSpPr>
          <p:nvPr>
            <p:ph sz="half" idx="2"/>
          </p:nvPr>
        </p:nvSpPr>
        <p:spPr>
          <a:xfrm>
            <a:off x="3975931" y="230736"/>
            <a:ext cx="7467600" cy="5700045"/>
          </a:xfrm>
        </p:spPr>
        <p:txBody>
          <a:body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endParaRPr kumimoji="0" lang="en-US" sz="1600" i="0" u="none" strike="noStrike" kern="1200" cap="none" spc="0" normalizeH="0" baseline="0" noProof="0" dirty="0">
              <a:ln>
                <a:noFill/>
              </a:ln>
              <a:solidFill>
                <a:srgbClr val="11171C"/>
              </a:solidFill>
              <a:effectLst/>
              <a:uLnTx/>
              <a:uFillTx/>
            </a:endParaRPr>
          </a:p>
          <a:p>
            <a:pPr marL="0" indent="0">
              <a:spcBef>
                <a:spcPts val="0"/>
              </a:spcBef>
              <a:spcAft>
                <a:spcPts val="1200"/>
              </a:spcAft>
              <a:buNone/>
              <a:defRPr/>
            </a:pPr>
            <a:r>
              <a:rPr kumimoji="0" lang="en-US" sz="1600" b="0" i="0" u="none" strike="noStrike" kern="1200" cap="none" spc="0" normalizeH="0" baseline="0" noProof="0" dirty="0">
                <a:ln>
                  <a:noFill/>
                </a:ln>
                <a:solidFill>
                  <a:srgbClr val="11171C"/>
                </a:solidFill>
                <a:effectLst/>
                <a:uLnTx/>
                <a:uFillTx/>
              </a:rPr>
              <a:t>The information contained in this presentation was prepared for the internal use of the members of </a:t>
            </a:r>
            <a:r>
              <a:rPr lang="en-US" sz="1600" dirty="0">
                <a:solidFill>
                  <a:srgbClr val="11171C"/>
                </a:solidFill>
              </a:rPr>
              <a:t>The Woodlands Firefighters’ Retirement System., and it was prepared for </a:t>
            </a:r>
            <a:r>
              <a:rPr kumimoji="0" lang="en-US" sz="1600" i="0" u="none" strike="noStrike" kern="1200" cap="none" spc="0" normalizeH="0" baseline="0" noProof="0" dirty="0">
                <a:ln>
                  <a:noFill/>
                </a:ln>
                <a:solidFill>
                  <a:srgbClr val="11171C"/>
                </a:solidFill>
                <a:effectLst/>
                <a:uLnTx/>
                <a:uFillTx/>
              </a:rPr>
              <a:t>illustrative purposes only and is not meant to represent legal plan provisions.  It has simplified certain plan provisions and is written in everyday language that tries to avoid the technical language of the Plan’s legal document.  If this presentation has omitted or misstated any of the Plan’s provisions, the Plan’s official document is the final authority.</a:t>
            </a:r>
          </a:p>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11171C"/>
                </a:solidFill>
                <a:effectLst/>
                <a:uLnTx/>
                <a:uFillTx/>
              </a:rPr>
              <a:t>This presentation is meant to summarize the plan provisions in effect as of September 14, 2018.</a:t>
            </a:r>
            <a:endParaRPr lang="en-US" dirty="0"/>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9AE5236D-276E-4B60-87E8-F4E345D39D7C}"/>
              </a:ext>
            </a:extLst>
          </p:cNvPr>
          <p:cNvSpPr>
            <a:spLocks noGrp="1"/>
          </p:cNvSpPr>
          <p:nvPr>
            <p:ph type="sldNum" sz="quarter" idx="12"/>
          </p:nvPr>
        </p:nvSpPr>
        <p:spPr/>
        <p:txBody>
          <a:bodyPr/>
          <a:lstStyle/>
          <a:p>
            <a:fld id="{9F9F6E24-F351-2346-942C-A9BFE462BD0A}" type="slidenum">
              <a:rPr lang="en-US" smtClean="0"/>
              <a:pPr/>
              <a:t>14</a:t>
            </a:fld>
            <a:endParaRPr lang="en-US" dirty="0"/>
          </a:p>
        </p:txBody>
      </p:sp>
      <p:sp>
        <p:nvSpPr>
          <p:cNvPr id="2" name="Title 1">
            <a:extLst>
              <a:ext uri="{FF2B5EF4-FFF2-40B4-BE49-F238E27FC236}">
                <a16:creationId xmlns:a16="http://schemas.microsoft.com/office/drawing/2014/main" id="{7A291A63-2258-4B8E-A5F9-29101CA63640}"/>
              </a:ext>
            </a:extLst>
          </p:cNvPr>
          <p:cNvSpPr>
            <a:spLocks noGrp="1"/>
          </p:cNvSpPr>
          <p:nvPr>
            <p:ph type="title"/>
          </p:nvPr>
        </p:nvSpPr>
        <p:spPr/>
        <p:txBody>
          <a:bodyPr/>
          <a:lstStyle/>
          <a:p>
            <a:br>
              <a:rPr lang="en-US" dirty="0"/>
            </a:br>
            <a:r>
              <a:rPr lang="en-US" dirty="0"/>
              <a:t>Certification</a:t>
            </a:r>
          </a:p>
        </p:txBody>
      </p:sp>
    </p:spTree>
    <p:extLst>
      <p:ext uri="{BB962C8B-B14F-4D97-AF65-F5344CB8AC3E}">
        <p14:creationId xmlns:p14="http://schemas.microsoft.com/office/powerpoint/2010/main" val="3064778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FB710C-A4E8-4F8F-86A6-D84CBD68233F}"/>
              </a:ext>
            </a:extLst>
          </p:cNvPr>
          <p:cNvSpPr>
            <a:spLocks noGrp="1"/>
          </p:cNvSpPr>
          <p:nvPr>
            <p:ph sz="half" idx="2"/>
          </p:nvPr>
        </p:nvSpPr>
        <p:spPr>
          <a:xfrm>
            <a:off x="3975931" y="447586"/>
            <a:ext cx="7467600" cy="5457557"/>
          </a:xfrm>
        </p:spPr>
        <p:txBody>
          <a:bodyPr/>
          <a:lstStyle/>
          <a:p>
            <a:pPr marL="0" indent="0" algn="ctr">
              <a:buNone/>
            </a:pPr>
            <a:endParaRPr lang="en-US" sz="5400" dirty="0"/>
          </a:p>
          <a:p>
            <a:pPr marL="0" indent="0" algn="ctr">
              <a:buNone/>
            </a:pPr>
            <a:endParaRPr lang="en-US" sz="5400" dirty="0"/>
          </a:p>
          <a:p>
            <a:pPr marL="0" indent="0" algn="ctr">
              <a:buNone/>
            </a:pPr>
            <a:r>
              <a:rPr lang="en-US" sz="5400" dirty="0"/>
              <a:t>QUESTIONS?</a:t>
            </a:r>
          </a:p>
          <a:p>
            <a:endParaRPr lang="en-US" dirty="0"/>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9AE5236D-276E-4B60-87E8-F4E345D39D7C}"/>
              </a:ext>
            </a:extLst>
          </p:cNvPr>
          <p:cNvSpPr>
            <a:spLocks noGrp="1"/>
          </p:cNvSpPr>
          <p:nvPr>
            <p:ph type="sldNum" sz="quarter" idx="12"/>
          </p:nvPr>
        </p:nvSpPr>
        <p:spPr/>
        <p:txBody>
          <a:bodyPr/>
          <a:lstStyle/>
          <a:p>
            <a:fld id="{9F9F6E24-F351-2346-942C-A9BFE462BD0A}" type="slidenum">
              <a:rPr lang="en-US" smtClean="0"/>
              <a:pPr/>
              <a:t>15</a:t>
            </a:fld>
            <a:endParaRPr lang="en-US" dirty="0"/>
          </a:p>
        </p:txBody>
      </p:sp>
      <p:sp>
        <p:nvSpPr>
          <p:cNvPr id="2" name="Title 1">
            <a:extLst>
              <a:ext uri="{FF2B5EF4-FFF2-40B4-BE49-F238E27FC236}">
                <a16:creationId xmlns:a16="http://schemas.microsoft.com/office/drawing/2014/main" id="{7A291A63-2258-4B8E-A5F9-29101CA63640}"/>
              </a:ext>
            </a:extLst>
          </p:cNvPr>
          <p:cNvSpPr>
            <a:spLocks noGrp="1"/>
          </p:cNvSpPr>
          <p:nvPr>
            <p:ph type="title"/>
          </p:nvPr>
        </p:nvSpPr>
        <p:spPr/>
        <p:txBody>
          <a:bodyPr/>
          <a:lstStyle/>
          <a:p>
            <a:br>
              <a:rPr lang="en-US" dirty="0"/>
            </a:br>
            <a:endParaRPr lang="en-US" dirty="0"/>
          </a:p>
        </p:txBody>
      </p:sp>
    </p:spTree>
    <p:extLst>
      <p:ext uri="{BB962C8B-B14F-4D97-AF65-F5344CB8AC3E}">
        <p14:creationId xmlns:p14="http://schemas.microsoft.com/office/powerpoint/2010/main" val="3500340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7E8CCA8-1100-DB47-8FAA-CFCBE2134916}"/>
              </a:ext>
            </a:extLst>
          </p:cNvPr>
          <p:cNvSpPr>
            <a:spLocks noGrp="1"/>
          </p:cNvSpPr>
          <p:nvPr>
            <p:ph type="title"/>
          </p:nvPr>
        </p:nvSpPr>
        <p:spPr/>
        <p:txBody>
          <a:bodyPr/>
          <a:lstStyle/>
          <a:p>
            <a:r>
              <a:rPr lang="en-US" dirty="0"/>
              <a:t>Thank You</a:t>
            </a:r>
          </a:p>
        </p:txBody>
      </p:sp>
      <p:sp>
        <p:nvSpPr>
          <p:cNvPr id="6" name="Slide Number Placeholder 5">
            <a:extLst>
              <a:ext uri="{FF2B5EF4-FFF2-40B4-BE49-F238E27FC236}">
                <a16:creationId xmlns:a16="http://schemas.microsoft.com/office/drawing/2014/main" id="{26E358AB-2474-4345-B023-8DEB3BFD65BA}"/>
              </a:ext>
            </a:extLst>
          </p:cNvPr>
          <p:cNvSpPr>
            <a:spLocks noGrp="1"/>
          </p:cNvSpPr>
          <p:nvPr>
            <p:ph type="sldNum" sz="quarter" idx="12"/>
          </p:nvPr>
        </p:nvSpPr>
        <p:spPr/>
        <p:txBody>
          <a:bodyPr/>
          <a:lstStyle/>
          <a:p>
            <a:fld id="{70155758-CB6E-3945-B37A-624314EB0DC4}" type="slidenum">
              <a:rPr lang="en-US" smtClean="0"/>
              <a:pPr/>
              <a:t>16</a:t>
            </a:fld>
            <a:endParaRPr lang="en-US"/>
          </a:p>
        </p:txBody>
      </p:sp>
    </p:spTree>
    <p:extLst>
      <p:ext uri="{BB962C8B-B14F-4D97-AF65-F5344CB8AC3E}">
        <p14:creationId xmlns:p14="http://schemas.microsoft.com/office/powerpoint/2010/main" val="2202280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FB710C-A4E8-4F8F-86A6-D84CBD68233F}"/>
              </a:ext>
            </a:extLst>
          </p:cNvPr>
          <p:cNvSpPr>
            <a:spLocks noGrp="1"/>
          </p:cNvSpPr>
          <p:nvPr>
            <p:ph sz="half" idx="2"/>
          </p:nvPr>
        </p:nvSpPr>
        <p:spPr>
          <a:xfrm>
            <a:off x="3975931" y="447586"/>
            <a:ext cx="7467600" cy="5457557"/>
          </a:xfrm>
        </p:spPr>
        <p:txBody>
          <a:bodyPr/>
          <a:lstStyle/>
          <a:p>
            <a:endParaRPr lang="en-US" dirty="0"/>
          </a:p>
          <a:p>
            <a:pPr marL="0" indent="0">
              <a:buNone/>
            </a:pPr>
            <a:r>
              <a:rPr lang="en-US" dirty="0"/>
              <a:t>It is a plan that pays you a monthly benefit at retirement – </a:t>
            </a:r>
            <a:r>
              <a:rPr lang="en-US" b="1" dirty="0"/>
              <a:t>If you qualify</a:t>
            </a:r>
          </a:p>
          <a:p>
            <a:pPr marL="0" indent="0">
              <a:buNone/>
            </a:pPr>
            <a:r>
              <a:rPr lang="en-US" dirty="0"/>
              <a:t>The plan document </a:t>
            </a:r>
            <a:r>
              <a:rPr lang="en-US" b="1" dirty="0"/>
              <a:t>defines</a:t>
            </a:r>
            <a:r>
              <a:rPr lang="en-US" dirty="0"/>
              <a:t> the features of the benefit:</a:t>
            </a:r>
          </a:p>
          <a:p>
            <a:r>
              <a:rPr lang="en-US" dirty="0"/>
              <a:t>How much is the benefit?</a:t>
            </a:r>
          </a:p>
          <a:p>
            <a:r>
              <a:rPr lang="en-US" dirty="0"/>
              <a:t>How do I qualify?</a:t>
            </a:r>
          </a:p>
          <a:p>
            <a:r>
              <a:rPr lang="en-US" dirty="0"/>
              <a:t>When can I receive it?</a:t>
            </a:r>
          </a:p>
          <a:p>
            <a:r>
              <a:rPr lang="en-US" dirty="0"/>
              <a:t>How is it paid?</a:t>
            </a:r>
          </a:p>
        </p:txBody>
      </p:sp>
      <p:sp>
        <p:nvSpPr>
          <p:cNvPr id="5" name="Slide Number Placeholder 4">
            <a:extLst>
              <a:ext uri="{FF2B5EF4-FFF2-40B4-BE49-F238E27FC236}">
                <a16:creationId xmlns:a16="http://schemas.microsoft.com/office/drawing/2014/main" id="{9AE5236D-276E-4B60-87E8-F4E345D39D7C}"/>
              </a:ext>
            </a:extLst>
          </p:cNvPr>
          <p:cNvSpPr>
            <a:spLocks noGrp="1"/>
          </p:cNvSpPr>
          <p:nvPr>
            <p:ph type="sldNum" sz="quarter" idx="12"/>
          </p:nvPr>
        </p:nvSpPr>
        <p:spPr/>
        <p:txBody>
          <a:bodyPr/>
          <a:lstStyle/>
          <a:p>
            <a:fld id="{9F9F6E24-F351-2346-942C-A9BFE462BD0A}" type="slidenum">
              <a:rPr lang="en-US" smtClean="0"/>
              <a:pPr/>
              <a:t>2</a:t>
            </a:fld>
            <a:endParaRPr lang="en-US" dirty="0"/>
          </a:p>
        </p:txBody>
      </p:sp>
      <p:sp>
        <p:nvSpPr>
          <p:cNvPr id="2" name="Title 1">
            <a:extLst>
              <a:ext uri="{FF2B5EF4-FFF2-40B4-BE49-F238E27FC236}">
                <a16:creationId xmlns:a16="http://schemas.microsoft.com/office/drawing/2014/main" id="{7A291A63-2258-4B8E-A5F9-29101CA63640}"/>
              </a:ext>
            </a:extLst>
          </p:cNvPr>
          <p:cNvSpPr>
            <a:spLocks noGrp="1"/>
          </p:cNvSpPr>
          <p:nvPr>
            <p:ph type="title"/>
          </p:nvPr>
        </p:nvSpPr>
        <p:spPr/>
        <p:txBody>
          <a:bodyPr/>
          <a:lstStyle/>
          <a:p>
            <a:r>
              <a:rPr lang="en-US" dirty="0"/>
              <a:t>What is a Defined Benefit Plan?</a:t>
            </a:r>
          </a:p>
        </p:txBody>
      </p:sp>
    </p:spTree>
    <p:extLst>
      <p:ext uri="{BB962C8B-B14F-4D97-AF65-F5344CB8AC3E}">
        <p14:creationId xmlns:p14="http://schemas.microsoft.com/office/powerpoint/2010/main" val="1222404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FB710C-A4E8-4F8F-86A6-D84CBD68233F}"/>
              </a:ext>
            </a:extLst>
          </p:cNvPr>
          <p:cNvSpPr>
            <a:spLocks noGrp="1"/>
          </p:cNvSpPr>
          <p:nvPr>
            <p:ph sz="half" idx="2"/>
          </p:nvPr>
        </p:nvSpPr>
        <p:spPr>
          <a:xfrm>
            <a:off x="3975931" y="447586"/>
            <a:ext cx="7467600" cy="5457557"/>
          </a:xfrm>
        </p:spPr>
        <p:txBody>
          <a:bodyPr/>
          <a:lstStyle/>
          <a:p>
            <a:endParaRPr lang="en-US" dirty="0"/>
          </a:p>
          <a:p>
            <a:pPr marL="0" indent="0">
              <a:buNone/>
            </a:pPr>
            <a:r>
              <a:rPr lang="en-US" dirty="0"/>
              <a:t>The benefit is defined as:</a:t>
            </a:r>
          </a:p>
          <a:p>
            <a:pPr marL="0" indent="0">
              <a:buNone/>
            </a:pPr>
            <a:r>
              <a:rPr lang="en-US" b="1" dirty="0"/>
              <a:t>2.50% X Average Final Compensation X Credited Service for first 20 years, plus</a:t>
            </a:r>
          </a:p>
          <a:p>
            <a:pPr marL="0" indent="0">
              <a:buNone/>
            </a:pPr>
            <a:r>
              <a:rPr lang="en-US" b="1" dirty="0"/>
              <a:t>3.00% X Average Final Compensation X Credited Service thereafter</a:t>
            </a:r>
          </a:p>
          <a:p>
            <a:r>
              <a:rPr lang="en-US" b="1" dirty="0"/>
              <a:t>Average Final Compensation = Average Earnings for the highest 36 months (60 months for DROP Calculation) over the last 120 months of service</a:t>
            </a:r>
          </a:p>
        </p:txBody>
      </p:sp>
      <p:sp>
        <p:nvSpPr>
          <p:cNvPr id="5" name="Slide Number Placeholder 4">
            <a:extLst>
              <a:ext uri="{FF2B5EF4-FFF2-40B4-BE49-F238E27FC236}">
                <a16:creationId xmlns:a16="http://schemas.microsoft.com/office/drawing/2014/main" id="{9AE5236D-276E-4B60-87E8-F4E345D39D7C}"/>
              </a:ext>
            </a:extLst>
          </p:cNvPr>
          <p:cNvSpPr>
            <a:spLocks noGrp="1"/>
          </p:cNvSpPr>
          <p:nvPr>
            <p:ph type="sldNum" sz="quarter" idx="12"/>
          </p:nvPr>
        </p:nvSpPr>
        <p:spPr/>
        <p:txBody>
          <a:bodyPr/>
          <a:lstStyle/>
          <a:p>
            <a:fld id="{9F9F6E24-F351-2346-942C-A9BFE462BD0A}" type="slidenum">
              <a:rPr lang="en-US" smtClean="0"/>
              <a:pPr/>
              <a:t>3</a:t>
            </a:fld>
            <a:endParaRPr lang="en-US" dirty="0"/>
          </a:p>
        </p:txBody>
      </p:sp>
      <p:sp>
        <p:nvSpPr>
          <p:cNvPr id="2" name="Title 1">
            <a:extLst>
              <a:ext uri="{FF2B5EF4-FFF2-40B4-BE49-F238E27FC236}">
                <a16:creationId xmlns:a16="http://schemas.microsoft.com/office/drawing/2014/main" id="{7A291A63-2258-4B8E-A5F9-29101CA63640}"/>
              </a:ext>
            </a:extLst>
          </p:cNvPr>
          <p:cNvSpPr>
            <a:spLocks noGrp="1"/>
          </p:cNvSpPr>
          <p:nvPr>
            <p:ph type="title"/>
          </p:nvPr>
        </p:nvSpPr>
        <p:spPr/>
        <p:txBody>
          <a:bodyPr/>
          <a:lstStyle/>
          <a:p>
            <a:r>
              <a:rPr lang="en-US" dirty="0"/>
              <a:t>So how much is the benefit?</a:t>
            </a:r>
          </a:p>
        </p:txBody>
      </p:sp>
    </p:spTree>
    <p:extLst>
      <p:ext uri="{BB962C8B-B14F-4D97-AF65-F5344CB8AC3E}">
        <p14:creationId xmlns:p14="http://schemas.microsoft.com/office/powerpoint/2010/main" val="3495960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FB710C-A4E8-4F8F-86A6-D84CBD68233F}"/>
              </a:ext>
            </a:extLst>
          </p:cNvPr>
          <p:cNvSpPr>
            <a:spLocks noGrp="1"/>
          </p:cNvSpPr>
          <p:nvPr>
            <p:ph sz="half" idx="2"/>
          </p:nvPr>
        </p:nvSpPr>
        <p:spPr>
          <a:xfrm>
            <a:off x="3975931" y="447586"/>
            <a:ext cx="7467600" cy="5457557"/>
          </a:xfrm>
        </p:spPr>
        <p:txBody>
          <a:bodyPr/>
          <a:lstStyle/>
          <a:p>
            <a:endParaRPr lang="en-US" dirty="0"/>
          </a:p>
          <a:p>
            <a:r>
              <a:rPr lang="en-US" dirty="0"/>
              <a:t>You must be an active firefighter or perform firefighter-related services for The Woodlands Fire Department</a:t>
            </a:r>
          </a:p>
          <a:p>
            <a:r>
              <a:rPr lang="en-US" dirty="0"/>
              <a:t>You must make contributions into the plan- Currently 12% of pay (pre-tax)</a:t>
            </a:r>
          </a:p>
          <a:p>
            <a:r>
              <a:rPr lang="en-US" dirty="0"/>
              <a:t>You must have 20 years of service when you leave</a:t>
            </a:r>
          </a:p>
          <a:p>
            <a:pPr marL="0" indent="0">
              <a:buNone/>
            </a:pPr>
            <a:r>
              <a:rPr lang="en-US" dirty="0"/>
              <a:t>Benefits are only payable once you leave the department</a:t>
            </a:r>
          </a:p>
        </p:txBody>
      </p:sp>
      <p:sp>
        <p:nvSpPr>
          <p:cNvPr id="5" name="Slide Number Placeholder 4">
            <a:extLst>
              <a:ext uri="{FF2B5EF4-FFF2-40B4-BE49-F238E27FC236}">
                <a16:creationId xmlns:a16="http://schemas.microsoft.com/office/drawing/2014/main" id="{9AE5236D-276E-4B60-87E8-F4E345D39D7C}"/>
              </a:ext>
            </a:extLst>
          </p:cNvPr>
          <p:cNvSpPr>
            <a:spLocks noGrp="1"/>
          </p:cNvSpPr>
          <p:nvPr>
            <p:ph type="sldNum" sz="quarter" idx="12"/>
          </p:nvPr>
        </p:nvSpPr>
        <p:spPr/>
        <p:txBody>
          <a:bodyPr/>
          <a:lstStyle/>
          <a:p>
            <a:fld id="{9F9F6E24-F351-2346-942C-A9BFE462BD0A}" type="slidenum">
              <a:rPr lang="en-US" smtClean="0"/>
              <a:pPr/>
              <a:t>4</a:t>
            </a:fld>
            <a:endParaRPr lang="en-US" dirty="0"/>
          </a:p>
        </p:txBody>
      </p:sp>
      <p:sp>
        <p:nvSpPr>
          <p:cNvPr id="2" name="Title 1">
            <a:extLst>
              <a:ext uri="{FF2B5EF4-FFF2-40B4-BE49-F238E27FC236}">
                <a16:creationId xmlns:a16="http://schemas.microsoft.com/office/drawing/2014/main" id="{7A291A63-2258-4B8E-A5F9-29101CA63640}"/>
              </a:ext>
            </a:extLst>
          </p:cNvPr>
          <p:cNvSpPr>
            <a:spLocks noGrp="1"/>
          </p:cNvSpPr>
          <p:nvPr>
            <p:ph type="title"/>
          </p:nvPr>
        </p:nvSpPr>
        <p:spPr/>
        <p:txBody>
          <a:bodyPr/>
          <a:lstStyle/>
          <a:p>
            <a:r>
              <a:rPr lang="en-US" dirty="0"/>
              <a:t>Sounds good, how do I qualify?</a:t>
            </a:r>
          </a:p>
        </p:txBody>
      </p:sp>
    </p:spTree>
    <p:extLst>
      <p:ext uri="{BB962C8B-B14F-4D97-AF65-F5344CB8AC3E}">
        <p14:creationId xmlns:p14="http://schemas.microsoft.com/office/powerpoint/2010/main" val="1515744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FB710C-A4E8-4F8F-86A6-D84CBD68233F}"/>
              </a:ext>
            </a:extLst>
          </p:cNvPr>
          <p:cNvSpPr>
            <a:spLocks noGrp="1"/>
          </p:cNvSpPr>
          <p:nvPr>
            <p:ph sz="half" idx="2"/>
          </p:nvPr>
        </p:nvSpPr>
        <p:spPr>
          <a:xfrm>
            <a:off x="3975931" y="447586"/>
            <a:ext cx="7467600" cy="5457557"/>
          </a:xfrm>
        </p:spPr>
        <p:txBody>
          <a:bodyPr/>
          <a:lstStyle/>
          <a:p>
            <a:endParaRPr lang="en-US" dirty="0"/>
          </a:p>
          <a:p>
            <a:pPr marL="0" indent="0">
              <a:buNone/>
            </a:pPr>
            <a:endParaRPr lang="en-US" dirty="0"/>
          </a:p>
          <a:p>
            <a:pPr marL="0" indent="0">
              <a:buNone/>
            </a:pPr>
            <a:r>
              <a:rPr lang="en-US" dirty="0"/>
              <a:t>The Normal Retirement Age is when you are age 52 and have 20 years of service</a:t>
            </a:r>
          </a:p>
          <a:p>
            <a:pPr marL="0" indent="0">
              <a:buNone/>
            </a:pPr>
            <a:endParaRPr lang="en-US" dirty="0"/>
          </a:p>
          <a:p>
            <a:pPr marL="0" indent="0">
              <a:buNone/>
            </a:pPr>
            <a:r>
              <a:rPr lang="en-US" dirty="0"/>
              <a:t>If you terminate after you have accrued 20 years of service but are less than age 52,  you can retire once you reach age 52.</a:t>
            </a:r>
          </a:p>
        </p:txBody>
      </p:sp>
      <p:sp>
        <p:nvSpPr>
          <p:cNvPr id="5" name="Slide Number Placeholder 4">
            <a:extLst>
              <a:ext uri="{FF2B5EF4-FFF2-40B4-BE49-F238E27FC236}">
                <a16:creationId xmlns:a16="http://schemas.microsoft.com/office/drawing/2014/main" id="{9AE5236D-276E-4B60-87E8-F4E345D39D7C}"/>
              </a:ext>
            </a:extLst>
          </p:cNvPr>
          <p:cNvSpPr>
            <a:spLocks noGrp="1"/>
          </p:cNvSpPr>
          <p:nvPr>
            <p:ph type="sldNum" sz="quarter" idx="12"/>
          </p:nvPr>
        </p:nvSpPr>
        <p:spPr/>
        <p:txBody>
          <a:bodyPr/>
          <a:lstStyle/>
          <a:p>
            <a:fld id="{9F9F6E24-F351-2346-942C-A9BFE462BD0A}" type="slidenum">
              <a:rPr lang="en-US" smtClean="0"/>
              <a:pPr/>
              <a:t>5</a:t>
            </a:fld>
            <a:endParaRPr lang="en-US" dirty="0"/>
          </a:p>
        </p:txBody>
      </p:sp>
      <p:sp>
        <p:nvSpPr>
          <p:cNvPr id="2" name="Title 1">
            <a:extLst>
              <a:ext uri="{FF2B5EF4-FFF2-40B4-BE49-F238E27FC236}">
                <a16:creationId xmlns:a16="http://schemas.microsoft.com/office/drawing/2014/main" id="{7A291A63-2258-4B8E-A5F9-29101CA63640}"/>
              </a:ext>
            </a:extLst>
          </p:cNvPr>
          <p:cNvSpPr>
            <a:spLocks noGrp="1"/>
          </p:cNvSpPr>
          <p:nvPr>
            <p:ph type="title"/>
          </p:nvPr>
        </p:nvSpPr>
        <p:spPr/>
        <p:txBody>
          <a:bodyPr/>
          <a:lstStyle/>
          <a:p>
            <a:br>
              <a:rPr lang="en-US" dirty="0"/>
            </a:br>
            <a:r>
              <a:rPr lang="en-US" dirty="0"/>
              <a:t>I qualify!</a:t>
            </a:r>
            <a:br>
              <a:rPr lang="en-US" dirty="0"/>
            </a:br>
            <a:br>
              <a:rPr lang="en-US" dirty="0"/>
            </a:br>
            <a:r>
              <a:rPr lang="en-US" dirty="0"/>
              <a:t>When can I start receiving my benefit?</a:t>
            </a:r>
          </a:p>
        </p:txBody>
      </p:sp>
    </p:spTree>
    <p:extLst>
      <p:ext uri="{BB962C8B-B14F-4D97-AF65-F5344CB8AC3E}">
        <p14:creationId xmlns:p14="http://schemas.microsoft.com/office/powerpoint/2010/main" val="815880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FB710C-A4E8-4F8F-86A6-D84CBD68233F}"/>
              </a:ext>
            </a:extLst>
          </p:cNvPr>
          <p:cNvSpPr>
            <a:spLocks noGrp="1"/>
          </p:cNvSpPr>
          <p:nvPr>
            <p:ph sz="half" idx="2"/>
          </p:nvPr>
        </p:nvSpPr>
        <p:spPr>
          <a:xfrm>
            <a:off x="3975931" y="447586"/>
            <a:ext cx="7467600" cy="5457557"/>
          </a:xfrm>
        </p:spPr>
        <p:txBody>
          <a:bodyPr/>
          <a:lstStyle/>
          <a:p>
            <a:pPr marL="0" indent="0">
              <a:buNone/>
            </a:pPr>
            <a:r>
              <a:rPr lang="en-US" b="1" dirty="0"/>
              <a:t>As long as you live!</a:t>
            </a:r>
          </a:p>
          <a:p>
            <a:pPr marL="0" indent="0">
              <a:buNone/>
            </a:pPr>
            <a:r>
              <a:rPr lang="en-US" dirty="0"/>
              <a:t>This benefit is also guaranteed to pay 120 months of payments.  If you die before receiving 120 payments, the remainder of the payments will be paid to your beneficiary or estate.</a:t>
            </a:r>
          </a:p>
          <a:p>
            <a:pPr marL="0" indent="0">
              <a:buNone/>
            </a:pPr>
            <a:r>
              <a:rPr lang="en-US" dirty="0"/>
              <a:t>You also have the option to have 75% of the benefit continue to be paid to your spouse or dependent Child for their lifetime, after your death.</a:t>
            </a:r>
          </a:p>
          <a:p>
            <a:pPr marL="0" indent="0">
              <a:buNone/>
            </a:pPr>
            <a:r>
              <a:rPr lang="en-US" dirty="0"/>
              <a:t>However, the benefit will be reduced to reflect that it may be paid over a longer period of time.</a:t>
            </a:r>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9AE5236D-276E-4B60-87E8-F4E345D39D7C}"/>
              </a:ext>
            </a:extLst>
          </p:cNvPr>
          <p:cNvSpPr>
            <a:spLocks noGrp="1"/>
          </p:cNvSpPr>
          <p:nvPr>
            <p:ph type="sldNum" sz="quarter" idx="12"/>
          </p:nvPr>
        </p:nvSpPr>
        <p:spPr/>
        <p:txBody>
          <a:bodyPr/>
          <a:lstStyle/>
          <a:p>
            <a:fld id="{9F9F6E24-F351-2346-942C-A9BFE462BD0A}" type="slidenum">
              <a:rPr lang="en-US" smtClean="0"/>
              <a:pPr/>
              <a:t>6</a:t>
            </a:fld>
            <a:endParaRPr lang="en-US" dirty="0"/>
          </a:p>
        </p:txBody>
      </p:sp>
      <p:sp>
        <p:nvSpPr>
          <p:cNvPr id="2" name="Title 1">
            <a:extLst>
              <a:ext uri="{FF2B5EF4-FFF2-40B4-BE49-F238E27FC236}">
                <a16:creationId xmlns:a16="http://schemas.microsoft.com/office/drawing/2014/main" id="{7A291A63-2258-4B8E-A5F9-29101CA63640}"/>
              </a:ext>
            </a:extLst>
          </p:cNvPr>
          <p:cNvSpPr>
            <a:spLocks noGrp="1"/>
          </p:cNvSpPr>
          <p:nvPr>
            <p:ph type="title"/>
          </p:nvPr>
        </p:nvSpPr>
        <p:spPr/>
        <p:txBody>
          <a:bodyPr/>
          <a:lstStyle/>
          <a:p>
            <a:br>
              <a:rPr lang="en-US" dirty="0"/>
            </a:br>
            <a:r>
              <a:rPr lang="en-US" dirty="0"/>
              <a:t>So how long do I get this benefit?</a:t>
            </a:r>
          </a:p>
        </p:txBody>
      </p:sp>
    </p:spTree>
    <p:extLst>
      <p:ext uri="{BB962C8B-B14F-4D97-AF65-F5344CB8AC3E}">
        <p14:creationId xmlns:p14="http://schemas.microsoft.com/office/powerpoint/2010/main" val="324487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FB710C-A4E8-4F8F-86A6-D84CBD68233F}"/>
              </a:ext>
            </a:extLst>
          </p:cNvPr>
          <p:cNvSpPr>
            <a:spLocks noGrp="1"/>
          </p:cNvSpPr>
          <p:nvPr>
            <p:ph sz="half" idx="2"/>
          </p:nvPr>
        </p:nvSpPr>
        <p:spPr>
          <a:xfrm>
            <a:off x="3975931" y="447586"/>
            <a:ext cx="7467600" cy="5457557"/>
          </a:xfrm>
        </p:spPr>
        <p:txBody>
          <a:bodyPr/>
          <a:lstStyle/>
          <a:p>
            <a:pPr marL="0" indent="0">
              <a:buNone/>
            </a:pPr>
            <a:endParaRPr lang="en-US" dirty="0"/>
          </a:p>
          <a:p>
            <a:pPr marL="0" indent="0">
              <a:buNone/>
            </a:pPr>
            <a:r>
              <a:rPr lang="en-US" dirty="0"/>
              <a:t>Because your benefits will be paid over a longer period of time.</a:t>
            </a:r>
          </a:p>
          <a:p>
            <a:pPr marL="0" indent="0">
              <a:buNone/>
            </a:pPr>
            <a:endParaRPr lang="en-US" dirty="0"/>
          </a:p>
          <a:p>
            <a:pPr marL="0" indent="0">
              <a:buNone/>
            </a:pPr>
            <a:r>
              <a:rPr lang="en-US" dirty="0"/>
              <a:t>A smaller benefit over a longer period of time is roughly equal to a larger benefit over a shorter time</a:t>
            </a:r>
          </a:p>
          <a:p>
            <a:pPr marL="0" indent="0">
              <a:buNone/>
            </a:pPr>
            <a:endParaRPr lang="en-US" dirty="0"/>
          </a:p>
          <a:p>
            <a:pPr marL="0" indent="0">
              <a:buNone/>
            </a:pPr>
            <a:r>
              <a:rPr lang="en-US" dirty="0"/>
              <a:t>This keeps the plan ”whole”</a:t>
            </a:r>
          </a:p>
          <a:p>
            <a:pPr marL="0" indent="0">
              <a:buNone/>
            </a:pPr>
            <a:r>
              <a:rPr lang="en-US" dirty="0"/>
              <a:t>- Aka “Actuarial Equivalence”</a:t>
            </a:r>
          </a:p>
          <a:p>
            <a:endParaRPr lang="en-US" dirty="0"/>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9AE5236D-276E-4B60-87E8-F4E345D39D7C}"/>
              </a:ext>
            </a:extLst>
          </p:cNvPr>
          <p:cNvSpPr>
            <a:spLocks noGrp="1"/>
          </p:cNvSpPr>
          <p:nvPr>
            <p:ph type="sldNum" sz="quarter" idx="12"/>
          </p:nvPr>
        </p:nvSpPr>
        <p:spPr/>
        <p:txBody>
          <a:bodyPr/>
          <a:lstStyle/>
          <a:p>
            <a:fld id="{9F9F6E24-F351-2346-942C-A9BFE462BD0A}" type="slidenum">
              <a:rPr lang="en-US" smtClean="0"/>
              <a:pPr/>
              <a:t>7</a:t>
            </a:fld>
            <a:endParaRPr lang="en-US" dirty="0"/>
          </a:p>
        </p:txBody>
      </p:sp>
      <p:sp>
        <p:nvSpPr>
          <p:cNvPr id="2" name="Title 1">
            <a:extLst>
              <a:ext uri="{FF2B5EF4-FFF2-40B4-BE49-F238E27FC236}">
                <a16:creationId xmlns:a16="http://schemas.microsoft.com/office/drawing/2014/main" id="{7A291A63-2258-4B8E-A5F9-29101CA63640}"/>
              </a:ext>
            </a:extLst>
          </p:cNvPr>
          <p:cNvSpPr>
            <a:spLocks noGrp="1"/>
          </p:cNvSpPr>
          <p:nvPr>
            <p:ph type="title"/>
          </p:nvPr>
        </p:nvSpPr>
        <p:spPr/>
        <p:txBody>
          <a:bodyPr/>
          <a:lstStyle/>
          <a:p>
            <a:br>
              <a:rPr lang="en-US" dirty="0"/>
            </a:br>
            <a:r>
              <a:rPr lang="en-US" dirty="0"/>
              <a:t>Why are you reducing my benefit?</a:t>
            </a:r>
          </a:p>
        </p:txBody>
      </p:sp>
    </p:spTree>
    <p:extLst>
      <p:ext uri="{BB962C8B-B14F-4D97-AF65-F5344CB8AC3E}">
        <p14:creationId xmlns:p14="http://schemas.microsoft.com/office/powerpoint/2010/main" val="4176439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FB710C-A4E8-4F8F-86A6-D84CBD68233F}"/>
              </a:ext>
            </a:extLst>
          </p:cNvPr>
          <p:cNvSpPr>
            <a:spLocks noGrp="1"/>
          </p:cNvSpPr>
          <p:nvPr>
            <p:ph sz="half" idx="2"/>
          </p:nvPr>
        </p:nvSpPr>
        <p:spPr>
          <a:xfrm>
            <a:off x="4508597" y="1028701"/>
            <a:ext cx="7467600" cy="4838700"/>
          </a:xfrm>
        </p:spPr>
        <p:txBody>
          <a:bodyPr/>
          <a:lstStyle/>
          <a:p>
            <a:pPr marL="0" indent="0">
              <a:buNone/>
            </a:pPr>
            <a:r>
              <a:rPr lang="en-US" dirty="0"/>
              <a:t>Suppose your Average Final Compensation (AFC) is $10,000 and you are retirement eligible. Let’s exam two different service levels.</a:t>
            </a:r>
          </a:p>
        </p:txBody>
      </p:sp>
      <p:sp>
        <p:nvSpPr>
          <p:cNvPr id="5" name="Slide Number Placeholder 4">
            <a:extLst>
              <a:ext uri="{FF2B5EF4-FFF2-40B4-BE49-F238E27FC236}">
                <a16:creationId xmlns:a16="http://schemas.microsoft.com/office/drawing/2014/main" id="{9AE5236D-276E-4B60-87E8-F4E345D39D7C}"/>
              </a:ext>
            </a:extLst>
          </p:cNvPr>
          <p:cNvSpPr>
            <a:spLocks noGrp="1"/>
          </p:cNvSpPr>
          <p:nvPr>
            <p:ph type="sldNum" sz="quarter" idx="12"/>
          </p:nvPr>
        </p:nvSpPr>
        <p:spPr/>
        <p:txBody>
          <a:bodyPr/>
          <a:lstStyle/>
          <a:p>
            <a:fld id="{9F9F6E24-F351-2346-942C-A9BFE462BD0A}" type="slidenum">
              <a:rPr lang="en-US" smtClean="0"/>
              <a:pPr/>
              <a:t>8</a:t>
            </a:fld>
            <a:endParaRPr lang="en-US" dirty="0"/>
          </a:p>
        </p:txBody>
      </p:sp>
      <p:sp>
        <p:nvSpPr>
          <p:cNvPr id="2" name="Title 1">
            <a:extLst>
              <a:ext uri="{FF2B5EF4-FFF2-40B4-BE49-F238E27FC236}">
                <a16:creationId xmlns:a16="http://schemas.microsoft.com/office/drawing/2014/main" id="{7A291A63-2258-4B8E-A5F9-29101CA63640}"/>
              </a:ext>
            </a:extLst>
          </p:cNvPr>
          <p:cNvSpPr>
            <a:spLocks noGrp="1"/>
          </p:cNvSpPr>
          <p:nvPr>
            <p:ph type="title"/>
          </p:nvPr>
        </p:nvSpPr>
        <p:spPr/>
        <p:txBody>
          <a:bodyPr/>
          <a:lstStyle/>
          <a:p>
            <a:r>
              <a:rPr lang="en-US" dirty="0"/>
              <a:t>Can I get an example?</a:t>
            </a:r>
          </a:p>
        </p:txBody>
      </p:sp>
      <p:graphicFrame>
        <p:nvGraphicFramePr>
          <p:cNvPr id="4" name="Table 3">
            <a:extLst>
              <a:ext uri="{FF2B5EF4-FFF2-40B4-BE49-F238E27FC236}">
                <a16:creationId xmlns:a16="http://schemas.microsoft.com/office/drawing/2014/main" id="{AC8C10C3-D64F-42F1-A085-977F7D73C665}"/>
              </a:ext>
            </a:extLst>
          </p:cNvPr>
          <p:cNvGraphicFramePr>
            <a:graphicFrameLocks noGrp="1"/>
          </p:cNvGraphicFramePr>
          <p:nvPr>
            <p:extLst>
              <p:ext uri="{D42A27DB-BD31-4B8C-83A1-F6EECF244321}">
                <p14:modId xmlns:p14="http://schemas.microsoft.com/office/powerpoint/2010/main" val="3445717242"/>
              </p:ext>
            </p:extLst>
          </p:nvPr>
        </p:nvGraphicFramePr>
        <p:xfrm>
          <a:off x="4508597" y="2315910"/>
          <a:ext cx="6716422" cy="3798892"/>
        </p:xfrm>
        <a:graphic>
          <a:graphicData uri="http://schemas.openxmlformats.org/drawingml/2006/table">
            <a:tbl>
              <a:tblPr firstRow="1" bandRow="1">
                <a:tableStyleId>{3B4B98B0-60AC-42C2-AFA5-B58CD77FA1E5}</a:tableStyleId>
              </a:tblPr>
              <a:tblGrid>
                <a:gridCol w="1464913">
                  <a:extLst>
                    <a:ext uri="{9D8B030D-6E8A-4147-A177-3AD203B41FA5}">
                      <a16:colId xmlns:a16="http://schemas.microsoft.com/office/drawing/2014/main" val="1426657010"/>
                    </a:ext>
                  </a:extLst>
                </a:gridCol>
                <a:gridCol w="2521010">
                  <a:extLst>
                    <a:ext uri="{9D8B030D-6E8A-4147-A177-3AD203B41FA5}">
                      <a16:colId xmlns:a16="http://schemas.microsoft.com/office/drawing/2014/main" val="1791451710"/>
                    </a:ext>
                  </a:extLst>
                </a:gridCol>
                <a:gridCol w="2730499">
                  <a:extLst>
                    <a:ext uri="{9D8B030D-6E8A-4147-A177-3AD203B41FA5}">
                      <a16:colId xmlns:a16="http://schemas.microsoft.com/office/drawing/2014/main" val="714464989"/>
                    </a:ext>
                  </a:extLst>
                </a:gridCol>
              </a:tblGrid>
              <a:tr h="599203">
                <a:tc>
                  <a:txBody>
                    <a:bodyPr/>
                    <a:lstStyle/>
                    <a:p>
                      <a:r>
                        <a:rPr lang="en-US" sz="2000" dirty="0"/>
                        <a:t>Age/Svc</a:t>
                      </a:r>
                    </a:p>
                  </a:txBody>
                  <a:tcPr/>
                </a:tc>
                <a:tc>
                  <a:txBody>
                    <a:bodyPr/>
                    <a:lstStyle/>
                    <a:p>
                      <a:pPr algn="r"/>
                      <a:r>
                        <a:rPr lang="en-US" sz="2000" dirty="0"/>
                        <a:t>52/20</a:t>
                      </a:r>
                    </a:p>
                  </a:txBody>
                  <a:tcPr/>
                </a:tc>
                <a:tc>
                  <a:txBody>
                    <a:bodyPr/>
                    <a:lstStyle/>
                    <a:p>
                      <a:pPr algn="r"/>
                      <a:r>
                        <a:rPr lang="en-US" sz="2000" dirty="0"/>
                        <a:t>55/30</a:t>
                      </a:r>
                    </a:p>
                  </a:txBody>
                  <a:tcPr/>
                </a:tc>
                <a:extLst>
                  <a:ext uri="{0D108BD9-81ED-4DB2-BD59-A6C34878D82A}">
                    <a16:rowId xmlns:a16="http://schemas.microsoft.com/office/drawing/2014/main" val="2413738503"/>
                  </a:ext>
                </a:extLst>
              </a:tr>
              <a:tr h="599203">
                <a:tc>
                  <a:txBody>
                    <a:bodyPr/>
                    <a:lstStyle/>
                    <a:p>
                      <a:r>
                        <a:rPr lang="en-US" sz="2000" dirty="0"/>
                        <a:t>AFC</a:t>
                      </a:r>
                    </a:p>
                  </a:txBody>
                  <a:tcPr/>
                </a:tc>
                <a:tc>
                  <a:txBody>
                    <a:bodyPr/>
                    <a:lstStyle/>
                    <a:p>
                      <a:pPr algn="r"/>
                      <a:r>
                        <a:rPr lang="en-US" sz="2000" dirty="0"/>
                        <a:t>$10,000</a:t>
                      </a:r>
                    </a:p>
                  </a:txBody>
                  <a:tcPr/>
                </a:tc>
                <a:tc>
                  <a:txBody>
                    <a:bodyPr/>
                    <a:lstStyle/>
                    <a:p>
                      <a:pPr marL="0" algn="r" defTabSz="914400" rtl="0" eaLnBrk="1" latinLnBrk="0" hangingPunct="1"/>
                      <a:r>
                        <a:rPr lang="en-US" sz="2000" kern="1200" dirty="0">
                          <a:solidFill>
                            <a:schemeClr val="tx1"/>
                          </a:solidFill>
                          <a:latin typeface="+mn-lt"/>
                          <a:ea typeface="+mn-ea"/>
                          <a:cs typeface="+mn-cs"/>
                        </a:rPr>
                        <a:t>$10,000</a:t>
                      </a:r>
                    </a:p>
                  </a:txBody>
                  <a:tcPr/>
                </a:tc>
                <a:extLst>
                  <a:ext uri="{0D108BD9-81ED-4DB2-BD59-A6C34878D82A}">
                    <a16:rowId xmlns:a16="http://schemas.microsoft.com/office/drawing/2014/main" val="3925769298"/>
                  </a:ext>
                </a:extLst>
              </a:tr>
              <a:tr h="599203">
                <a:tc>
                  <a:txBody>
                    <a:bodyPr/>
                    <a:lstStyle/>
                    <a:p>
                      <a:r>
                        <a:rPr lang="en-US" sz="2000" dirty="0"/>
                        <a:t>Service</a:t>
                      </a:r>
                    </a:p>
                  </a:txBody>
                  <a:tcPr/>
                </a:tc>
                <a:tc>
                  <a:txBody>
                    <a:bodyPr/>
                    <a:lstStyle/>
                    <a:p>
                      <a:pPr algn="r"/>
                      <a:r>
                        <a:rPr lang="en-US" sz="2000" dirty="0"/>
                        <a:t>X 20</a:t>
                      </a:r>
                    </a:p>
                  </a:txBody>
                  <a:tcPr/>
                </a:tc>
                <a:tc>
                  <a:txBody>
                    <a:bodyPr/>
                    <a:lstStyle/>
                    <a:p>
                      <a:pPr marL="0" algn="r" defTabSz="914400" rtl="0" eaLnBrk="1" latinLnBrk="0" hangingPunct="1"/>
                      <a:r>
                        <a:rPr lang="en-US" sz="2000" kern="1200" dirty="0">
                          <a:solidFill>
                            <a:schemeClr val="tx1"/>
                          </a:solidFill>
                          <a:latin typeface="+mn-lt"/>
                          <a:ea typeface="+mn-ea"/>
                          <a:cs typeface="+mn-cs"/>
                        </a:rPr>
                        <a:t>X 30</a:t>
                      </a:r>
                    </a:p>
                  </a:txBody>
                  <a:tcPr/>
                </a:tc>
                <a:extLst>
                  <a:ext uri="{0D108BD9-81ED-4DB2-BD59-A6C34878D82A}">
                    <a16:rowId xmlns:a16="http://schemas.microsoft.com/office/drawing/2014/main" val="715687525"/>
                  </a:ext>
                </a:extLst>
              </a:tr>
              <a:tr h="599203">
                <a:tc>
                  <a:txBody>
                    <a:bodyPr/>
                    <a:lstStyle/>
                    <a:p>
                      <a:r>
                        <a:rPr lang="en-US" sz="2000" dirty="0"/>
                        <a:t>Formula</a:t>
                      </a:r>
                    </a:p>
                  </a:txBody>
                  <a:tcPr/>
                </a:tc>
                <a:tc>
                  <a:txBody>
                    <a:bodyPr/>
                    <a:lstStyle/>
                    <a:p>
                      <a:pPr algn="r"/>
                      <a:r>
                        <a:rPr lang="en-US" sz="2000" dirty="0"/>
                        <a:t>$10,000 X .025 X 20</a:t>
                      </a:r>
                    </a:p>
                  </a:txBody>
                  <a:tcPr/>
                </a:tc>
                <a:tc>
                  <a:txBody>
                    <a:bodyPr/>
                    <a:lstStyle/>
                    <a:p>
                      <a:pPr marL="0" algn="l" defTabSz="914400" rtl="0" eaLnBrk="1" latinLnBrk="0" hangingPunct="1"/>
                      <a:r>
                        <a:rPr lang="en-US" sz="2000" kern="1200" dirty="0">
                          <a:solidFill>
                            <a:schemeClr val="tx1"/>
                          </a:solidFill>
                          <a:latin typeface="+mn-lt"/>
                          <a:ea typeface="+mn-ea"/>
                          <a:cs typeface="+mn-cs"/>
                        </a:rPr>
                        <a:t>$10,000 X .025 X 20 + $10,000 X .03 X 10</a:t>
                      </a:r>
                    </a:p>
                  </a:txBody>
                  <a:tcPr/>
                </a:tc>
                <a:extLst>
                  <a:ext uri="{0D108BD9-81ED-4DB2-BD59-A6C34878D82A}">
                    <a16:rowId xmlns:a16="http://schemas.microsoft.com/office/drawing/2014/main" val="2424915447"/>
                  </a:ext>
                </a:extLst>
              </a:tr>
              <a:tr h="5992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Retirement Benefit</a:t>
                      </a:r>
                    </a:p>
                  </a:txBody>
                  <a:tcPr/>
                </a:tc>
                <a:tc>
                  <a:txBody>
                    <a:bodyPr/>
                    <a:lstStyle/>
                    <a:p>
                      <a:pPr algn="r"/>
                      <a:r>
                        <a:rPr lang="en-US" sz="2000" dirty="0"/>
                        <a:t>$5,000</a:t>
                      </a:r>
                    </a:p>
                  </a:txBody>
                  <a:tcPr/>
                </a:tc>
                <a:tc>
                  <a:txBody>
                    <a:bodyPr/>
                    <a:lstStyle/>
                    <a:p>
                      <a:pPr marL="0" algn="r" defTabSz="914400" rtl="0" eaLnBrk="1" latinLnBrk="0" hangingPunct="1"/>
                      <a:r>
                        <a:rPr lang="en-US" sz="2000" kern="1200" dirty="0">
                          <a:solidFill>
                            <a:schemeClr val="tx1"/>
                          </a:solidFill>
                          <a:latin typeface="+mn-lt"/>
                          <a:ea typeface="+mn-ea"/>
                          <a:cs typeface="+mn-cs"/>
                        </a:rPr>
                        <a:t>$8,000</a:t>
                      </a:r>
                    </a:p>
                  </a:txBody>
                  <a:tcPr/>
                </a:tc>
                <a:extLst>
                  <a:ext uri="{0D108BD9-81ED-4DB2-BD59-A6C34878D82A}">
                    <a16:rowId xmlns:a16="http://schemas.microsoft.com/office/drawing/2014/main" val="3944650001"/>
                  </a:ext>
                </a:extLst>
              </a:tr>
              <a:tr h="5992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 of AFC</a:t>
                      </a:r>
                    </a:p>
                  </a:txBody>
                  <a:tcPr/>
                </a:tc>
                <a:tc>
                  <a:txBody>
                    <a:bodyPr/>
                    <a:lstStyle/>
                    <a:p>
                      <a:pPr algn="r"/>
                      <a:r>
                        <a:rPr lang="en-US" sz="2000" dirty="0"/>
                        <a:t>50%</a:t>
                      </a:r>
                    </a:p>
                  </a:txBody>
                  <a:tcPr/>
                </a:tc>
                <a:tc>
                  <a:txBody>
                    <a:bodyPr/>
                    <a:lstStyle/>
                    <a:p>
                      <a:pPr marL="0" algn="r" defTabSz="914400" rtl="0" eaLnBrk="1" latinLnBrk="0" hangingPunct="1"/>
                      <a:r>
                        <a:rPr lang="en-US" sz="2000" kern="1200" dirty="0">
                          <a:solidFill>
                            <a:schemeClr val="tx1"/>
                          </a:solidFill>
                          <a:latin typeface="+mn-lt"/>
                          <a:ea typeface="+mn-ea"/>
                          <a:cs typeface="+mn-cs"/>
                        </a:rPr>
                        <a:t>80%</a:t>
                      </a:r>
                    </a:p>
                  </a:txBody>
                  <a:tcPr/>
                </a:tc>
                <a:extLst>
                  <a:ext uri="{0D108BD9-81ED-4DB2-BD59-A6C34878D82A}">
                    <a16:rowId xmlns:a16="http://schemas.microsoft.com/office/drawing/2014/main" val="4089407115"/>
                  </a:ext>
                </a:extLst>
              </a:tr>
            </a:tbl>
          </a:graphicData>
        </a:graphic>
      </p:graphicFrame>
    </p:spTree>
    <p:extLst>
      <p:ext uri="{BB962C8B-B14F-4D97-AF65-F5344CB8AC3E}">
        <p14:creationId xmlns:p14="http://schemas.microsoft.com/office/powerpoint/2010/main" val="1703799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FB710C-A4E8-4F8F-86A6-D84CBD68233F}"/>
              </a:ext>
            </a:extLst>
          </p:cNvPr>
          <p:cNvSpPr>
            <a:spLocks noGrp="1"/>
          </p:cNvSpPr>
          <p:nvPr>
            <p:ph sz="half" idx="2"/>
          </p:nvPr>
        </p:nvSpPr>
        <p:spPr>
          <a:xfrm>
            <a:off x="3975931" y="447586"/>
            <a:ext cx="7467600" cy="5457557"/>
          </a:xfrm>
        </p:spPr>
        <p:txBody>
          <a:bodyPr/>
          <a:lstStyle/>
          <a:p>
            <a:pPr marL="0" indent="0">
              <a:buNone/>
            </a:pPr>
            <a:r>
              <a:rPr lang="en-US" sz="2000" dirty="0"/>
              <a:t>You can elect a Forward DROP at age 52 and 20 years of service.  Your retirement benefit is calculated as of the DROP date, and it is accumulated into a DROP account for up to 60 months.  At retirement, you receive the accumulated DROP account as a lump sum and start to receive the same benefit you have been accumulating. There are two DROP Options.  The DROP period has to be in whole years (12-month increments).</a:t>
            </a:r>
          </a:p>
          <a:p>
            <a:r>
              <a:rPr lang="en-US" sz="2000" dirty="0"/>
              <a:t>Option 1 – Only the Retirement Benefit is accumulated in the DROP account.  You continue to make contributions to the Fund while in DROP.  </a:t>
            </a:r>
          </a:p>
          <a:p>
            <a:r>
              <a:rPr lang="en-US" sz="2000" dirty="0"/>
              <a:t>Option 2 – Your Retirement benefit is reduced by 5% for the DROP account and for the annuity you receive after you retire.  However, your contributions made during DROP go into your DROP account.</a:t>
            </a:r>
          </a:p>
          <a:p>
            <a:endParaRPr lang="en-US" dirty="0"/>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9AE5236D-276E-4B60-87E8-F4E345D39D7C}"/>
              </a:ext>
            </a:extLst>
          </p:cNvPr>
          <p:cNvSpPr>
            <a:spLocks noGrp="1"/>
          </p:cNvSpPr>
          <p:nvPr>
            <p:ph type="sldNum" sz="quarter" idx="12"/>
          </p:nvPr>
        </p:nvSpPr>
        <p:spPr/>
        <p:txBody>
          <a:bodyPr/>
          <a:lstStyle/>
          <a:p>
            <a:fld id="{9F9F6E24-F351-2346-942C-A9BFE462BD0A}" type="slidenum">
              <a:rPr lang="en-US" smtClean="0"/>
              <a:pPr/>
              <a:t>9</a:t>
            </a:fld>
            <a:endParaRPr lang="en-US" dirty="0"/>
          </a:p>
        </p:txBody>
      </p:sp>
      <p:sp>
        <p:nvSpPr>
          <p:cNvPr id="2" name="Title 1">
            <a:extLst>
              <a:ext uri="{FF2B5EF4-FFF2-40B4-BE49-F238E27FC236}">
                <a16:creationId xmlns:a16="http://schemas.microsoft.com/office/drawing/2014/main" id="{7A291A63-2258-4B8E-A5F9-29101CA63640}"/>
              </a:ext>
            </a:extLst>
          </p:cNvPr>
          <p:cNvSpPr>
            <a:spLocks noGrp="1"/>
          </p:cNvSpPr>
          <p:nvPr>
            <p:ph type="title"/>
          </p:nvPr>
        </p:nvSpPr>
        <p:spPr/>
        <p:txBody>
          <a:bodyPr/>
          <a:lstStyle/>
          <a:p>
            <a:br>
              <a:rPr lang="en-US" dirty="0"/>
            </a:br>
            <a:r>
              <a:rPr lang="en-US" dirty="0"/>
              <a:t>What is a Forward DROP?</a:t>
            </a:r>
          </a:p>
        </p:txBody>
      </p:sp>
    </p:spTree>
    <p:extLst>
      <p:ext uri="{BB962C8B-B14F-4D97-AF65-F5344CB8AC3E}">
        <p14:creationId xmlns:p14="http://schemas.microsoft.com/office/powerpoint/2010/main" val="1700873998"/>
      </p:ext>
    </p:extLst>
  </p:cSld>
  <p:clrMapOvr>
    <a:masterClrMapping/>
  </p:clrMapOvr>
</p:sld>
</file>

<file path=ppt/theme/theme1.xml><?xml version="1.0" encoding="utf-8"?>
<a:theme xmlns:a="http://schemas.openxmlformats.org/drawingml/2006/main" name="Office Theme">
  <a:themeElements>
    <a:clrScheme name="Definiti">
      <a:dk1>
        <a:srgbClr val="3C434D"/>
      </a:dk1>
      <a:lt1>
        <a:srgbClr val="FFFFFF"/>
      </a:lt1>
      <a:dk2>
        <a:srgbClr val="002E5D"/>
      </a:dk2>
      <a:lt2>
        <a:srgbClr val="E7E6E6"/>
      </a:lt2>
      <a:accent1>
        <a:srgbClr val="002E5D"/>
      </a:accent1>
      <a:accent2>
        <a:srgbClr val="009F4D"/>
      </a:accent2>
      <a:accent3>
        <a:srgbClr val="5C88DA"/>
      </a:accent3>
      <a:accent4>
        <a:srgbClr val="A0D1CA"/>
      </a:accent4>
      <a:accent5>
        <a:srgbClr val="CFB023"/>
      </a:accent5>
      <a:accent6>
        <a:srgbClr val="888B8D"/>
      </a:accent6>
      <a:hlink>
        <a:srgbClr val="5B87DA"/>
      </a:hlink>
      <a:folHlink>
        <a:srgbClr val="878A8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A4E3D35E784A48B9687F028555A6CF" ma:contentTypeVersion="12" ma:contentTypeDescription="Create a new document." ma:contentTypeScope="" ma:versionID="1f0ee62711433463c0a02437b31d36ec">
  <xsd:schema xmlns:xsd="http://www.w3.org/2001/XMLSchema" xmlns:xs="http://www.w3.org/2001/XMLSchema" xmlns:p="http://schemas.microsoft.com/office/2006/metadata/properties" xmlns:ns2="50493fea-3e22-4bc2-b234-55b2e7043850" xmlns:ns3="4e4920ec-1090-4f61-afb2-2713ac7d8e0a" targetNamespace="http://schemas.microsoft.com/office/2006/metadata/properties" ma:root="true" ma:fieldsID="4f693a18d9ac1d4f60321dbd49f8aa2a" ns2:_="" ns3:_="">
    <xsd:import namespace="50493fea-3e22-4bc2-b234-55b2e7043850"/>
    <xsd:import namespace="4e4920ec-1090-4f61-afb2-2713ac7d8e0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493fea-3e22-4bc2-b234-55b2e70438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4920ec-1090-4f61-afb2-2713ac7d8e0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4A6F9B-B04E-4F0F-B2C8-AD4AE9BA3947}">
  <ds:schemaRefs>
    <ds:schemaRef ds:uri="http://www.w3.org/XML/1998/namespace"/>
    <ds:schemaRef ds:uri="http://purl.org/dc/dcmitype/"/>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4e4920ec-1090-4f61-afb2-2713ac7d8e0a"/>
    <ds:schemaRef ds:uri="50493fea-3e22-4bc2-b234-55b2e7043850"/>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7E0BF558-DDD5-4F76-A1E5-CBA8CC8FB06E}">
  <ds:schemaRefs>
    <ds:schemaRef ds:uri="http://schemas.microsoft.com/sharepoint/v3/contenttype/forms"/>
  </ds:schemaRefs>
</ds:datastoreItem>
</file>

<file path=customXml/itemProps3.xml><?xml version="1.0" encoding="utf-8"?>
<ds:datastoreItem xmlns:ds="http://schemas.openxmlformats.org/officeDocument/2006/customXml" ds:itemID="{08FEA02D-C9EC-4D9F-9048-FC04450F48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493fea-3e22-4bc2-b234-55b2e7043850"/>
    <ds:schemaRef ds:uri="4e4920ec-1090-4f61-afb2-2713ac7d8e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3142</TotalTime>
  <Words>1158</Words>
  <Application>Microsoft Office PowerPoint</Application>
  <PresentationFormat>Widescreen</PresentationFormat>
  <Paragraphs>134</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Georgia</vt:lpstr>
      <vt:lpstr>IBM Plex Sans</vt:lpstr>
      <vt:lpstr>IBM Plex Sans Light</vt:lpstr>
      <vt:lpstr>Office Theme</vt:lpstr>
      <vt:lpstr>The Woodlands Firefighters’ Retirement System</vt:lpstr>
      <vt:lpstr>What is a Defined Benefit Plan?</vt:lpstr>
      <vt:lpstr>So how much is the benefit?</vt:lpstr>
      <vt:lpstr>Sounds good, how do I qualify?</vt:lpstr>
      <vt:lpstr> I qualify!  When can I start receiving my benefit?</vt:lpstr>
      <vt:lpstr> So how long do I get this benefit?</vt:lpstr>
      <vt:lpstr> Why are you reducing my benefit?</vt:lpstr>
      <vt:lpstr>Can I get an example?</vt:lpstr>
      <vt:lpstr> What is a Forward DROP?</vt:lpstr>
      <vt:lpstr>Can I get a DROP example?</vt:lpstr>
      <vt:lpstr> Who is paying for all of this?</vt:lpstr>
      <vt:lpstr> Anything else I need to know?</vt:lpstr>
      <vt:lpstr> What happens if I die before my retirement? </vt:lpstr>
      <vt:lpstr> Certification</vt:lpstr>
      <vt:lpstr>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 Macowski</dc:creator>
  <cp:lastModifiedBy>Jennifer Hanna</cp:lastModifiedBy>
  <cp:revision>89</cp:revision>
  <cp:lastPrinted>2022-04-20T23:31:03Z</cp:lastPrinted>
  <dcterms:created xsi:type="dcterms:W3CDTF">2020-08-17T14:23:08Z</dcterms:created>
  <dcterms:modified xsi:type="dcterms:W3CDTF">2022-04-22T00:21:55Z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0x0101007AA4E3D35E784A48B9687F028555A6CF</vt:lpwstr>
  </property>
</Properties>
</file>